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A9B9"/>
    <a:srgbClr val="CC7ECE"/>
    <a:srgbClr val="4EC0E4"/>
    <a:srgbClr val="EA5858"/>
    <a:srgbClr val="FFD15D"/>
    <a:srgbClr val="96D137"/>
    <a:srgbClr val="70CF2F"/>
    <a:srgbClr val="98E155"/>
    <a:srgbClr val="BBD44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5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rgbClr val="6099D1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96D137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8-6B78-4853-AF25-97433EC2EBE4}"/>
              </c:ext>
            </c:extLst>
          </c:dPt>
          <c:dPt>
            <c:idx val="1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6B78-4853-AF25-97433EC2EBE4}"/>
              </c:ext>
            </c:extLst>
          </c:dPt>
          <c:dPt>
            <c:idx val="2"/>
            <c:invertIfNegative val="0"/>
            <c:bubble3D val="0"/>
            <c:spPr>
              <a:solidFill>
                <a:srgbClr val="F7A9B9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6-6B78-4853-AF25-97433EC2EBE4}"/>
              </c:ext>
            </c:extLst>
          </c:dPt>
          <c:dPt>
            <c:idx val="3"/>
            <c:invertIfNegative val="0"/>
            <c:bubble3D val="0"/>
            <c:spPr>
              <a:solidFill>
                <a:srgbClr val="EA585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6B78-4853-AF25-97433EC2EBE4}"/>
              </c:ext>
            </c:extLst>
          </c:dPt>
          <c:dPt>
            <c:idx val="4"/>
            <c:invertIfNegative val="0"/>
            <c:bubble3D val="0"/>
            <c:spPr>
              <a:solidFill>
                <a:srgbClr val="4EC0E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4-6B78-4853-AF25-97433EC2EBE4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800" b="1" i="0" u="none" strike="noStrike" kern="1200" baseline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H SarabunPSK" panose="020B0500040200020003" pitchFamily="34" charset="-34"/>
                      <a:ea typeface="+mn-ea"/>
                      <a:cs typeface="TH SarabunPSK" panose="020B0500040200020003" pitchFamily="34" charset="-34"/>
                    </a:defRPr>
                  </a:pPr>
                  <a:endParaRPr lang="th-TH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8-6B78-4853-AF25-97433EC2EBE4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800" b="1" i="0" u="none" strike="noStrike" kern="1200" baseline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H SarabunPSK" panose="020B0500040200020003" pitchFamily="34" charset="-34"/>
                      <a:ea typeface="+mn-ea"/>
                      <a:cs typeface="TH SarabunPSK" panose="020B0500040200020003" pitchFamily="34" charset="-34"/>
                    </a:defRPr>
                  </a:pPr>
                  <a:endParaRPr lang="th-TH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6B78-4853-AF25-97433EC2EBE4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800" b="1" i="0" u="none" strike="noStrike" kern="1200" baseline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H SarabunPSK" panose="020B0500040200020003" pitchFamily="34" charset="-34"/>
                      <a:ea typeface="+mn-ea"/>
                      <a:cs typeface="TH SarabunPSK" panose="020B0500040200020003" pitchFamily="34" charset="-34"/>
                    </a:defRPr>
                  </a:pPr>
                  <a:endParaRPr lang="th-TH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6-6B78-4853-AF25-97433EC2EBE4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800" b="1" i="0" u="none" strike="noStrike" kern="1200" baseline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H SarabunPSK" panose="020B0500040200020003" pitchFamily="34" charset="-34"/>
                      <a:ea typeface="+mn-ea"/>
                      <a:cs typeface="TH SarabunPSK" panose="020B0500040200020003" pitchFamily="34" charset="-34"/>
                    </a:defRPr>
                  </a:pPr>
                  <a:endParaRPr lang="th-TH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6B78-4853-AF25-97433EC2EBE4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800" b="1" i="0" u="none" strike="noStrike" kern="1200" baseline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H SarabunPSK" panose="020B0500040200020003" pitchFamily="34" charset="-34"/>
                      <a:ea typeface="+mn-ea"/>
                      <a:cs typeface="TH SarabunPSK" panose="020B0500040200020003" pitchFamily="34" charset="-34"/>
                    </a:defRPr>
                  </a:pPr>
                  <a:endParaRPr lang="th-TH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4-6B78-4853-AF25-97433EC2EB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H SarabunPSK" panose="020B0500040200020003" pitchFamily="34" charset="-34"/>
                    <a:ea typeface="+mn-ea"/>
                    <a:cs typeface="TH SarabunPSK" panose="020B0500040200020003" pitchFamily="34" charset="-34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ถูกล้อเลียน</c:v>
                </c:pt>
                <c:pt idx="1">
                  <c:v>ความรุนแรงทางกาย</c:v>
                </c:pt>
                <c:pt idx="2">
                  <c:v>ถูกคุกคามทางเพศออนไลน์</c:v>
                </c:pt>
                <c:pt idx="3">
                  <c:v>ถูกคุกคามทางเพศออฟไลน์</c:v>
                </c:pt>
                <c:pt idx="4">
                  <c:v>ถูกรังแกออนไลน์</c:v>
                </c:pt>
              </c:strCache>
            </c:strRef>
          </c:cat>
          <c:val>
            <c:numRef>
              <c:f>Sheet1!$B$2:$B$6</c:f>
              <c:numCache>
                <c:formatCode>0.0%</c:formatCode>
                <c:ptCount val="5"/>
                <c:pt idx="0">
                  <c:v>0.75800000000000001</c:v>
                </c:pt>
                <c:pt idx="1">
                  <c:v>0.314</c:v>
                </c:pt>
                <c:pt idx="2">
                  <c:v>0.53400000000000003</c:v>
                </c:pt>
                <c:pt idx="3">
                  <c:v>0.57899999999999996</c:v>
                </c:pt>
                <c:pt idx="4">
                  <c:v>0.36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78-4853-AF25-97433EC2EBE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box"/>
        <c:axId val="1013264031"/>
        <c:axId val="1013262783"/>
        <c:axId val="0"/>
      </c:bar3DChart>
      <c:catAx>
        <c:axId val="101326403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1" i="0" u="none" strike="noStrike" kern="1200" baseline="0">
                <a:solidFill>
                  <a:schemeClr val="tx1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defRPr>
            </a:pPr>
            <a:endParaRPr lang="th-TH"/>
          </a:p>
        </c:txPr>
        <c:crossAx val="1013262783"/>
        <c:crosses val="autoZero"/>
        <c:auto val="1"/>
        <c:lblAlgn val="ctr"/>
        <c:lblOffset val="100"/>
        <c:noMultiLvlLbl val="0"/>
      </c:catAx>
      <c:valAx>
        <c:axId val="1013262783"/>
        <c:scaling>
          <c:orientation val="minMax"/>
        </c:scaling>
        <c:delete val="0"/>
        <c:axPos val="b"/>
        <c:majorGridlines>
          <c:spPr>
            <a:ln w="317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defRPr>
            </a:pPr>
            <a:endParaRPr lang="th-TH"/>
          </a:p>
        </c:txPr>
        <c:crossAx val="10132640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578726442252908E-2"/>
          <c:y val="0.79470624567274817"/>
          <c:w val="0.96842537729096168"/>
          <c:h val="0.18965252873664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H SarabunPSK" panose="020B0500040200020003" pitchFamily="34" charset="-34"/>
              <a:ea typeface="+mn-ea"/>
              <a:cs typeface="TH SarabunPSK" panose="020B0500040200020003" pitchFamily="34" charset="-34"/>
            </a:defRPr>
          </a:pPr>
          <a:endParaRPr lang="th-T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>
          <a:latin typeface="Cordia New" panose="020B0304020202020204" pitchFamily="34" charset="-34"/>
          <a:cs typeface="Cordia New" panose="020B0304020202020204" pitchFamily="34" charset="-34"/>
        </a:defRPr>
      </a:pPr>
      <a:endParaRPr lang="th-T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rgbClr val="6099D1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96D137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67EC-49CE-9518-500BCBC2621F}"/>
              </c:ext>
            </c:extLst>
          </c:dPt>
          <c:dPt>
            <c:idx val="1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67EC-49CE-9518-500BCBC2621F}"/>
              </c:ext>
            </c:extLst>
          </c:dPt>
          <c:dPt>
            <c:idx val="2"/>
            <c:invertIfNegative val="0"/>
            <c:bubble3D val="0"/>
            <c:spPr>
              <a:solidFill>
                <a:srgbClr val="F7A9B9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67EC-49CE-9518-500BCBC2621F}"/>
              </c:ext>
            </c:extLst>
          </c:dPt>
          <c:dPt>
            <c:idx val="3"/>
            <c:invertIfNegative val="0"/>
            <c:bubble3D val="0"/>
            <c:spPr>
              <a:solidFill>
                <a:srgbClr val="EA585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67EC-49CE-9518-500BCBC2621F}"/>
              </c:ext>
            </c:extLst>
          </c:dPt>
          <c:dPt>
            <c:idx val="4"/>
            <c:invertIfNegative val="0"/>
            <c:bubble3D val="0"/>
            <c:spPr>
              <a:solidFill>
                <a:srgbClr val="4EC0E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9-67EC-49CE-9518-500BCBC2621F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800" b="1" i="0" u="none" strike="noStrike" kern="1200" baseline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H SarabunPSK" panose="020B0500040200020003" pitchFamily="34" charset="-34"/>
                      <a:ea typeface="+mn-ea"/>
                      <a:cs typeface="TH SarabunPSK" panose="020B0500040200020003" pitchFamily="34" charset="-34"/>
                    </a:defRPr>
                  </a:pPr>
                  <a:endParaRPr lang="th-TH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67EC-49CE-9518-500BCBC2621F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800" b="1" i="0" u="none" strike="noStrike" kern="1200" baseline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H SarabunPSK" panose="020B0500040200020003" pitchFamily="34" charset="-34"/>
                      <a:ea typeface="+mn-ea"/>
                      <a:cs typeface="TH SarabunPSK" panose="020B0500040200020003" pitchFamily="34" charset="-34"/>
                    </a:defRPr>
                  </a:pPr>
                  <a:endParaRPr lang="th-TH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67EC-49CE-9518-500BCBC2621F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800" b="1" i="0" u="none" strike="noStrike" kern="1200" baseline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H SarabunPSK" panose="020B0500040200020003" pitchFamily="34" charset="-34"/>
                      <a:ea typeface="+mn-ea"/>
                      <a:cs typeface="TH SarabunPSK" panose="020B0500040200020003" pitchFamily="34" charset="-34"/>
                    </a:defRPr>
                  </a:pPr>
                  <a:endParaRPr lang="th-TH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67EC-49CE-9518-500BCBC2621F}"/>
                </c:ext>
              </c:extLst>
            </c:dLbl>
            <c:dLbl>
              <c:idx val="3"/>
              <c:layout>
                <c:manualLayout>
                  <c:x val="6.3179845075623395E-2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8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latin typeface="TH SarabunPSK" panose="020B0500040200020003" pitchFamily="34" charset="-34"/>
                      <a:ea typeface="+mn-ea"/>
                      <a:cs typeface="TH SarabunPSK" panose="020B0500040200020003" pitchFamily="34" charset="-34"/>
                    </a:defRPr>
                  </a:pPr>
                  <a:endParaRPr lang="th-TH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7EC-49CE-9518-500BCBC2621F}"/>
                </c:ext>
              </c:extLst>
            </c:dLbl>
            <c:dLbl>
              <c:idx val="4"/>
              <c:layout>
                <c:manualLayout>
                  <c:x val="6.4371917624220065E-2"/>
                  <c:y val="2.3896040825432801E-1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8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latin typeface="TH SarabunPSK" panose="020B0500040200020003" pitchFamily="34" charset="-34"/>
                      <a:ea typeface="+mn-ea"/>
                      <a:cs typeface="TH SarabunPSK" panose="020B0500040200020003" pitchFamily="34" charset="-34"/>
                    </a:defRPr>
                  </a:pPr>
                  <a:endParaRPr lang="th-TH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7EC-49CE-9518-500BCBC2621F}"/>
                </c:ext>
              </c:extLst>
            </c:dLbl>
            <c:dLbl>
              <c:idx val="5"/>
              <c:layout>
                <c:manualLayout>
                  <c:x val="5.3643264686850003E-2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8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latin typeface="TH SarabunPSK" panose="020B0500040200020003" pitchFamily="34" charset="-34"/>
                      <a:ea typeface="+mn-ea"/>
                      <a:cs typeface="TH SarabunPSK" panose="020B0500040200020003" pitchFamily="34" charset="-34"/>
                    </a:defRPr>
                  </a:pPr>
                  <a:endParaRPr lang="th-TH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67EC-49CE-9518-500BCBC2621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H SarabunPSK" panose="020B0500040200020003" pitchFamily="34" charset="-34"/>
                    <a:ea typeface="+mn-ea"/>
                    <a:cs typeface="TH SarabunPSK" panose="020B0500040200020003" pitchFamily="34" charset="-34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คนในครอบครัว</c:v>
                </c:pt>
                <c:pt idx="1">
                  <c:v>บุคลากรสถานศึกษา</c:v>
                </c:pt>
                <c:pt idx="2">
                  <c:v>คนในชุมชน</c:v>
                </c:pt>
                <c:pt idx="3">
                  <c:v>ผู้นำศาสนา</c:v>
                </c:pt>
                <c:pt idx="4">
                  <c:v>คนในที่ทำงาน</c:v>
                </c:pt>
                <c:pt idx="5">
                  <c:v>ผู้ให้บริการสุขภาพ</c:v>
                </c:pt>
              </c:strCache>
            </c:strRef>
          </c:cat>
          <c:val>
            <c:numRef>
              <c:f>Sheet1!$B$2:$B$7</c:f>
              <c:numCache>
                <c:formatCode>0.0%</c:formatCode>
                <c:ptCount val="6"/>
                <c:pt idx="0">
                  <c:v>0.33600000000000002</c:v>
                </c:pt>
                <c:pt idx="1">
                  <c:v>0.154</c:v>
                </c:pt>
                <c:pt idx="2">
                  <c:v>6.4000000000000001E-2</c:v>
                </c:pt>
                <c:pt idx="3">
                  <c:v>1.7000000000000001E-2</c:v>
                </c:pt>
                <c:pt idx="4">
                  <c:v>1.4E-2</c:v>
                </c:pt>
                <c:pt idx="5">
                  <c:v>5.0000000000000001E-3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67EC-49CE-9518-500BCBC2621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box"/>
        <c:axId val="1013264031"/>
        <c:axId val="1013262783"/>
        <c:axId val="0"/>
      </c:bar3DChart>
      <c:catAx>
        <c:axId val="101326403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tx1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defRPr>
            </a:pPr>
            <a:endParaRPr lang="th-TH"/>
          </a:p>
        </c:txPr>
        <c:crossAx val="1013262783"/>
        <c:crosses val="autoZero"/>
        <c:auto val="1"/>
        <c:lblAlgn val="ctr"/>
        <c:lblOffset val="100"/>
        <c:noMultiLvlLbl val="0"/>
      </c:catAx>
      <c:valAx>
        <c:axId val="1013262783"/>
        <c:scaling>
          <c:orientation val="minMax"/>
        </c:scaling>
        <c:delete val="0"/>
        <c:axPos val="b"/>
        <c:majorGridlines>
          <c:spPr>
            <a:ln w="317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defRPr>
            </a:pPr>
            <a:endParaRPr lang="th-TH"/>
          </a:p>
        </c:txPr>
        <c:crossAx val="10132640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578726442252908E-2"/>
          <c:y val="0.88594672828461118"/>
          <c:w val="0.96842537729096168"/>
          <c:h val="9.841204612478371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75000"/>
                  <a:lumOff val="25000"/>
                </a:schemeClr>
              </a:solidFill>
              <a:latin typeface="TH SarabunPSK" panose="020B0500040200020003" pitchFamily="34" charset="-34"/>
              <a:ea typeface="+mn-ea"/>
              <a:cs typeface="TH SarabunPSK" panose="020B0500040200020003" pitchFamily="34" charset="-34"/>
            </a:defRPr>
          </a:pPr>
          <a:endParaRPr lang="th-T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>
          <a:latin typeface="Cordia New" panose="020B0304020202020204" pitchFamily="34" charset="-34"/>
          <a:cs typeface="Cordia New" panose="020B0304020202020204" pitchFamily="34" charset="-34"/>
        </a:defRPr>
      </a:pPr>
      <a:endParaRPr lang="th-T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CC7ECE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8964-443F-B8E3-BE596BE618B2}"/>
              </c:ext>
            </c:extLst>
          </c:dPt>
          <c:dPt>
            <c:idx val="1"/>
            <c:bubble3D val="0"/>
            <c:spPr>
              <a:solidFill>
                <a:srgbClr val="F7A9B9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4-8964-443F-B8E3-BE596BE618B2}"/>
              </c:ext>
            </c:extLst>
          </c:dPt>
          <c:dPt>
            <c:idx val="2"/>
            <c:bubble3D val="0"/>
            <c:spPr>
              <a:solidFill>
                <a:srgbClr val="FF99CC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8964-443F-B8E3-BE596BE618B2}"/>
              </c:ext>
            </c:extLst>
          </c:dPt>
          <c:dPt>
            <c:idx val="3"/>
            <c:bubble3D val="0"/>
            <c:spPr>
              <a:solidFill>
                <a:srgbClr val="FFCCFF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6-8964-443F-B8E3-BE596BE618B2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ไม่มี/น้อยมาก</c:v>
                </c:pt>
                <c:pt idx="1">
                  <c:v>น้อย</c:v>
                </c:pt>
                <c:pt idx="2">
                  <c:v>ปานกลาง</c:v>
                </c:pt>
                <c:pt idx="3">
                  <c:v>รุนแรง</c:v>
                </c:pt>
              </c:strCache>
            </c:strRef>
          </c:cat>
          <c:val>
            <c:numRef>
              <c:f>Sheet1!$B$2:$B$5</c:f>
              <c:numCache>
                <c:formatCode>0.0%</c:formatCode>
                <c:ptCount val="4"/>
                <c:pt idx="0">
                  <c:v>0.28899999999999998</c:v>
                </c:pt>
                <c:pt idx="1">
                  <c:v>0.30299999999999999</c:v>
                </c:pt>
                <c:pt idx="2">
                  <c:v>0.22800000000000001</c:v>
                </c:pt>
                <c:pt idx="3">
                  <c:v>0.18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64-443F-B8E3-BE596BE618B2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 b="1">
          <a:latin typeface="TH SarabunPSK" panose="020B0500040200020003" pitchFamily="34" charset="-34"/>
          <a:cs typeface="TH SarabunPSK" panose="020B0500040200020003" pitchFamily="34" charset="-34"/>
        </a:defRPr>
      </a:pPr>
      <a:endParaRPr lang="th-TH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4016827664511013E-2"/>
          <c:y val="7.0862861968749039E-2"/>
          <c:w val="0.95436802743742921"/>
          <c:h val="0.822302554215811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6099D1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7F17-4EA9-87C3-2F477BC78F1E}"/>
              </c:ext>
            </c:extLst>
          </c:dPt>
          <c:dPt>
            <c:idx val="1"/>
            <c:bubble3D val="0"/>
            <c:spPr>
              <a:solidFill>
                <a:srgbClr val="A2C0E5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7F17-4EA9-87C3-2F477BC78F1E}"/>
              </c:ext>
            </c:extLst>
          </c:dPt>
          <c:dPt>
            <c:idx val="2"/>
            <c:bubble3D val="0"/>
            <c:spPr>
              <a:solidFill>
                <a:srgbClr val="4EC0E4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7F17-4EA9-87C3-2F477BC78F1E}"/>
              </c:ext>
            </c:extLst>
          </c:dPt>
          <c:dPt>
            <c:idx val="3"/>
            <c:bubble3D val="0"/>
            <c:spPr>
              <a:solidFill>
                <a:srgbClr val="0070C0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7F17-4EA9-87C3-2F477BC78F1E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ไม่มี/น้อยมาก</c:v>
                </c:pt>
                <c:pt idx="1">
                  <c:v>น้อย</c:v>
                </c:pt>
                <c:pt idx="2">
                  <c:v>ปานกลาง</c:v>
                </c:pt>
                <c:pt idx="3">
                  <c:v>รุนแรง</c:v>
                </c:pt>
              </c:strCache>
            </c:strRef>
          </c:cat>
          <c:val>
            <c:numRef>
              <c:f>Sheet1!$B$2:$B$5</c:f>
              <c:numCache>
                <c:formatCode>0.0%</c:formatCode>
                <c:ptCount val="4"/>
                <c:pt idx="0">
                  <c:v>0.218</c:v>
                </c:pt>
                <c:pt idx="1">
                  <c:v>0.33600000000000002</c:v>
                </c:pt>
                <c:pt idx="2">
                  <c:v>0.23499999999999999</c:v>
                </c:pt>
                <c:pt idx="3">
                  <c:v>0.21099999999999999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64-443F-B8E3-BE596BE618B2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 b="1">
          <a:latin typeface="TH SarabunPSK" panose="020B0500040200020003" pitchFamily="34" charset="-34"/>
          <a:cs typeface="TH SarabunPSK" panose="020B0500040200020003" pitchFamily="34" charset="-34"/>
        </a:defRPr>
      </a:pPr>
      <a:endParaRPr lang="th-TH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9543353086760388E-2"/>
          <c:y val="0.14104130052163302"/>
          <c:w val="0.84432198792892843"/>
          <c:h val="0.75738958852637073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EA585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4-4001-45FD-A1C6-D21CEF6606E8}"/>
              </c:ext>
            </c:extLst>
          </c:dPt>
          <c:dPt>
            <c:idx val="1"/>
            <c:bubble3D val="0"/>
            <c:spPr>
              <a:solidFill>
                <a:srgbClr val="4EC0E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2-4001-45FD-A1C6-D21CEF6606E8}"/>
              </c:ext>
            </c:extLst>
          </c:dPt>
          <c:dLbls>
            <c:dLbl>
              <c:idx val="0"/>
              <c:layout>
                <c:manualLayout>
                  <c:x val="-0.16462945750499158"/>
                  <c:y val="-0.1314258637801522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3600" b="1" i="0" u="none" strike="noStrike" kern="1200" baseline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H SarabunPSK" panose="020B0500040200020003" pitchFamily="34" charset="-34"/>
                      <a:ea typeface="+mn-ea"/>
                      <a:cs typeface="TH SarabunPSK" panose="020B0500040200020003" pitchFamily="34" charset="-34"/>
                    </a:defRPr>
                  </a:pPr>
                  <a:endParaRPr lang="th-TH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710177796947579"/>
                      <c:h val="0.1894203182379958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4001-45FD-A1C6-D21CEF6606E8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001-45FD-A1C6-D21CEF6606E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2"/>
                    </a:solidFill>
                    <a:latin typeface="TH SarabunPSK" panose="020B0500040200020003" pitchFamily="34" charset="-34"/>
                    <a:ea typeface="+mn-ea"/>
                    <a:cs typeface="TH SarabunPSK" panose="020B0500040200020003" pitchFamily="34" charset="-34"/>
                  </a:defRPr>
                </a:pPr>
                <a:endParaRPr lang="th-TH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1"/>
                <c:pt idx="0">
                  <c:v>คิดฆ่าตัวตาย</c:v>
                </c:pt>
              </c:strCache>
            </c:strRef>
          </c:cat>
          <c:val>
            <c:numRef>
              <c:f>Sheet1!$B$2:$B$3</c:f>
              <c:numCache>
                <c:formatCode>0.0%</c:formatCode>
                <c:ptCount val="2"/>
                <c:pt idx="0">
                  <c:v>0.58199999999999996</c:v>
                </c:pt>
                <c:pt idx="1">
                  <c:v>0.41799999999999998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001-45FD-A1C6-D21CEF6606E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400" b="1">
          <a:latin typeface="TH SarabunPSK" panose="020B0500040200020003" pitchFamily="34" charset="-34"/>
          <a:cs typeface="TH SarabunPSK" panose="020B0500040200020003" pitchFamily="34" charset="-34"/>
        </a:defRPr>
      </a:pPr>
      <a:endParaRPr lang="th-TH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8097142873159585E-2"/>
          <c:y val="0.19189207759103527"/>
          <c:w val="0.80380571425368086"/>
          <c:h val="0.65193542575027008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EA585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4-4001-45FD-A1C6-D21CEF6606E8}"/>
              </c:ext>
            </c:extLst>
          </c:dPt>
          <c:dPt>
            <c:idx val="1"/>
            <c:bubble3D val="0"/>
            <c:spPr>
              <a:solidFill>
                <a:srgbClr val="4EC0E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2-4001-45FD-A1C6-D21CEF6606E8}"/>
              </c:ext>
            </c:extLst>
          </c:dPt>
          <c:dLbls>
            <c:dLbl>
              <c:idx val="0"/>
              <c:layout>
                <c:manualLayout>
                  <c:x val="-0.17466448310050767"/>
                  <c:y val="0.1238302026247276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3600" b="1" i="0" u="none" strike="noStrike" kern="1200" baseline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H SarabunPSK" panose="020B0500040200020003" pitchFamily="34" charset="-34"/>
                      <a:ea typeface="+mn-ea"/>
                      <a:cs typeface="TH SarabunPSK" panose="020B0500040200020003" pitchFamily="34" charset="-34"/>
                    </a:defRPr>
                  </a:pPr>
                  <a:endParaRPr lang="th-TH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2852970862030434"/>
                      <c:h val="0.2541998187630076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4001-45FD-A1C6-D21CEF6606E8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001-45FD-A1C6-D21CEF6606E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H SarabunPSK" panose="020B0500040200020003" pitchFamily="34" charset="-34"/>
                    <a:ea typeface="+mn-ea"/>
                    <a:cs typeface="TH SarabunPSK" panose="020B0500040200020003" pitchFamily="34" charset="-34"/>
                  </a:defRPr>
                </a:pPr>
                <a:endParaRPr lang="th-TH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1"/>
                <c:pt idx="0">
                  <c:v>ทำร้ายร่างกายตนเองโดยไม่พยายามฆ่าตัวตาย</c:v>
                </c:pt>
              </c:strCache>
            </c:strRef>
          </c:cat>
          <c:val>
            <c:numRef>
              <c:f>Sheet1!$B$2:$B$3</c:f>
              <c:numCache>
                <c:formatCode>0.0%</c:formatCode>
                <c:ptCount val="2"/>
                <c:pt idx="0">
                  <c:v>0.25</c:v>
                </c:pt>
                <c:pt idx="1">
                  <c:v>0.75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001-45FD-A1C6-D21CEF6606E8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400" b="1">
          <a:latin typeface="Cordia New" panose="020B0304020202020204" pitchFamily="34" charset="-34"/>
          <a:cs typeface="Cordia New" panose="020B0304020202020204" pitchFamily="34" charset="-34"/>
        </a:defRPr>
      </a:pPr>
      <a:endParaRPr lang="th-TH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9317289384250108E-2"/>
          <c:y val="0.13563838556292301"/>
          <c:w val="0.85113933617945947"/>
          <c:h val="0.76549386120888563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EA585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4-4001-45FD-A1C6-D21CEF6606E8}"/>
              </c:ext>
            </c:extLst>
          </c:dPt>
          <c:dPt>
            <c:idx val="1"/>
            <c:bubble3D val="0"/>
            <c:spPr>
              <a:solidFill>
                <a:srgbClr val="4EC0E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2-4001-45FD-A1C6-D21CEF6606E8}"/>
              </c:ext>
            </c:extLst>
          </c:dPt>
          <c:dLbls>
            <c:dLbl>
              <c:idx val="0"/>
              <c:layout>
                <c:manualLayout>
                  <c:x val="-0.18198512735367714"/>
                  <c:y val="0.14025231552939899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001-45FD-A1C6-D21CEF6606E8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001-45FD-A1C6-D21CEF6606E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3600" b="1" i="0" u="none" strike="noStrike" kern="120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H SarabunPSK" panose="020B0500040200020003" pitchFamily="34" charset="-34"/>
                    <a:ea typeface="+mn-ea"/>
                    <a:cs typeface="TH SarabunPSK" panose="020B0500040200020003" pitchFamily="34" charset="-34"/>
                  </a:defRPr>
                </a:pPr>
                <a:endParaRPr lang="th-TH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1"/>
                <c:pt idx="0">
                  <c:v>พยายามฆ่าตัวตาย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>
                  <c:v>0.156</c:v>
                </c:pt>
                <c:pt idx="1">
                  <c:v>0.84399999999999997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001-45FD-A1C6-D21CEF6606E8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400" b="1">
          <a:latin typeface="Cordia New" panose="020B0304020202020204" pitchFamily="34" charset="-34"/>
          <a:cs typeface="Cordia New" panose="020B0304020202020204" pitchFamily="34" charset="-34"/>
        </a:defRPr>
      </a:pPr>
      <a:endParaRPr lang="th-T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2E312-C2F6-E0BC-F6D6-2C37B283C8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19E3F2-5027-A889-3B52-AFFFE41EF4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D6C441-29D4-E2B2-1F9E-AB34F487C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EB1F9-6B28-4AF7-9C28-C341D89DA3CF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41720A-73E3-BE64-B6FB-996E67DC5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16C22B-A6B0-1C6F-597B-98CF5E530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A27A-7A54-43F2-811A-FE0C4F354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688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8AB00-9B80-4E9C-98B5-F2E956347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898CEE-2836-6EB9-85DF-AEB58BA74C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2679F9-A7AC-314A-28D4-59C354310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EB1F9-6B28-4AF7-9C28-C341D89DA3CF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4E19DF-B9DF-6E36-E121-C27A19D9C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DC585C-C56E-FE72-02A7-FC732B6A1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A27A-7A54-43F2-811A-FE0C4F354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83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6985DD-CA22-2823-9CCC-978E161F7B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C1F640-F9F4-028A-94AD-6E1A251E66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C8E11C-7374-9DF6-C20D-FEF64934D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EB1F9-6B28-4AF7-9C28-C341D89DA3CF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B09F5E-C6CC-8520-3DBB-A83F2A893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526C7B-BD6C-E58B-D832-3B604BF8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A27A-7A54-43F2-811A-FE0C4F354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641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7DA79-78EB-BC06-CCDB-232A94C1A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E178DA-DAE8-48D8-1D5F-50613EF0B3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070CCB-E6D9-233E-8FD6-6D7D67FC0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EB1F9-6B28-4AF7-9C28-C341D89DA3CF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7F9E09-DC21-6E3E-5198-C7766356A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C91E7F-3F84-23F5-F6D6-8C2A0D01A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A27A-7A54-43F2-811A-FE0C4F354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793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B8E7B-6FA0-6CB5-3556-274939FE3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03553B-0921-E523-FBC6-58EA7193A0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E45CCC-DA16-2A63-0848-B633F48F1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EB1F9-6B28-4AF7-9C28-C341D89DA3CF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380F6B-8A70-5DDD-0B3B-BFB1346A0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4F135-59B4-0FB8-19A5-D0C73A62F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A27A-7A54-43F2-811A-FE0C4F354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109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E2EB8-7044-B73B-0244-E772F4E64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81B35B-F014-72A2-3CBF-45D1C7B354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EA7CDD-6134-15D8-00C3-994C86FE92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19D5B9-9608-6AED-E988-CE1F529BF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EB1F9-6B28-4AF7-9C28-C341D89DA3CF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CE717F-5A96-4BA6-7025-5185F09C9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984331-44A2-5454-E36F-3DD39A955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A27A-7A54-43F2-811A-FE0C4F354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01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3D777-CEC2-4299-80F8-79463C900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B39988-5FB6-3D94-4982-3459000E9B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90F0D2-9B39-3B65-2BB0-89296A1A62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B7726C-C98A-24DF-D05C-8AD2B7DF74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6BA7A8-AEFC-924F-5F4F-F414C9DB54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A2E095-23B1-6310-890A-AEC90A62E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EB1F9-6B28-4AF7-9C28-C341D89DA3CF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55DBAD-6B3D-4314-48C8-A8C42A65D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A5694A-BFB1-0EE3-5A08-C75BCD42F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A27A-7A54-43F2-811A-FE0C4F354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049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9682B-6A9A-CD5E-9F95-4F7200B03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5C601B-1D2B-DD45-29CD-4F003ABAD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EB1F9-6B28-4AF7-9C28-C341D89DA3CF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EB77F5-C558-6393-9D7D-E0ECBE233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E4A3B1-02A6-6131-3E13-8E19FCE2B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A27A-7A54-43F2-811A-FE0C4F354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270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834474-C073-6B64-68BC-5F0B3D790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EB1F9-6B28-4AF7-9C28-C341D89DA3CF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B4CCEC-3A97-28E2-E27F-198AAA129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61CF89-A0A0-F479-7EFA-43AE8E8FB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A27A-7A54-43F2-811A-FE0C4F354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69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C0AAA-A27F-650D-EEB2-0D355083A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20556-47D6-F6FB-C36A-BD07DBB5E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3836BA-35ED-4781-EB58-6810554A1C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22EEFB-AF40-6D13-1286-FC1D701EA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EB1F9-6B28-4AF7-9C28-C341D89DA3CF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370CB5-C9AB-34C9-328F-FF5E190F4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0129C5-7EE0-D2B1-56FF-30B15693B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A27A-7A54-43F2-811A-FE0C4F354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301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11839-2C80-4AFF-2E22-D53BEDBB9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DFA47E-EC89-0BE9-9250-9231DA32A0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3BACD4-7D0B-A0D3-DEAF-09451C397E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E21725-0A0B-3BFC-9076-44894A1A1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EB1F9-6B28-4AF7-9C28-C341D89DA3CF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6765EB-360B-C338-BB17-6EEF2A2C6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EE3147-94AE-B4B1-6B18-C4635363A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A27A-7A54-43F2-811A-FE0C4F354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786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17E0B8-3D5B-2FA4-6C35-57C593FAF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C737A2-04CA-97CF-099A-E9D0A76875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944A57-28E1-1941-060D-6CC251EFDF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EB1F9-6B28-4AF7-9C28-C341D89DA3CF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E2A4A-C099-6BA4-55CC-4FB827A413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D95798-6D87-5F87-85BC-6AC37B0801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4A27A-7A54-43F2-811A-FE0C4F354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21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sv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3" Type="http://schemas.openxmlformats.org/officeDocument/2006/relationships/image" Target="../media/image32.svg"/><Relationship Id="rId7" Type="http://schemas.openxmlformats.org/officeDocument/2006/relationships/image" Target="../media/image34.svg"/><Relationship Id="rId12" Type="http://schemas.openxmlformats.org/officeDocument/2006/relationships/image" Target="../media/image8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7.png"/><Relationship Id="rId5" Type="http://schemas.openxmlformats.org/officeDocument/2006/relationships/image" Target="../media/image38.svg"/><Relationship Id="rId10" Type="http://schemas.openxmlformats.org/officeDocument/2006/relationships/image" Target="../media/image6.svg"/><Relationship Id="rId4" Type="http://schemas.openxmlformats.org/officeDocument/2006/relationships/image" Target="../media/image37.png"/><Relationship Id="rId9" Type="http://schemas.openxmlformats.org/officeDocument/2006/relationships/image" Target="../media/image5.png"/><Relationship Id="rId14" Type="http://schemas.openxmlformats.org/officeDocument/2006/relationships/image" Target="../media/image10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2.svg"/><Relationship Id="rId7" Type="http://schemas.openxmlformats.org/officeDocument/2006/relationships/image" Target="../media/image7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7.png"/><Relationship Id="rId3" Type="http://schemas.openxmlformats.org/officeDocument/2006/relationships/image" Target="../media/image26.svg"/><Relationship Id="rId7" Type="http://schemas.openxmlformats.org/officeDocument/2006/relationships/image" Target="../media/image40.svg"/><Relationship Id="rId12" Type="http://schemas.openxmlformats.org/officeDocument/2006/relationships/image" Target="../media/image6.svg"/><Relationship Id="rId2" Type="http://schemas.openxmlformats.org/officeDocument/2006/relationships/image" Target="../media/image25.png"/><Relationship Id="rId16" Type="http://schemas.openxmlformats.org/officeDocument/2006/relationships/image" Target="../media/image10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11" Type="http://schemas.openxmlformats.org/officeDocument/2006/relationships/image" Target="../media/image5.png"/><Relationship Id="rId5" Type="http://schemas.openxmlformats.org/officeDocument/2006/relationships/image" Target="../media/image24.svg"/><Relationship Id="rId15" Type="http://schemas.openxmlformats.org/officeDocument/2006/relationships/image" Target="../media/image9.png"/><Relationship Id="rId10" Type="http://schemas.openxmlformats.org/officeDocument/2006/relationships/image" Target="../media/image4.png"/><Relationship Id="rId4" Type="http://schemas.openxmlformats.org/officeDocument/2006/relationships/image" Target="../media/image23.png"/><Relationship Id="rId9" Type="http://schemas.openxmlformats.org/officeDocument/2006/relationships/image" Target="../media/image42.svg"/><Relationship Id="rId14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12" Type="http://schemas.openxmlformats.org/officeDocument/2006/relationships/image" Target="../media/image8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7.png"/><Relationship Id="rId5" Type="http://schemas.openxmlformats.org/officeDocument/2006/relationships/image" Target="../media/image14.svg"/><Relationship Id="rId10" Type="http://schemas.openxmlformats.org/officeDocument/2006/relationships/image" Target="../media/image6.svg"/><Relationship Id="rId4" Type="http://schemas.openxmlformats.org/officeDocument/2006/relationships/image" Target="../media/image13.png"/><Relationship Id="rId9" Type="http://schemas.openxmlformats.org/officeDocument/2006/relationships/image" Target="../media/image5.png"/><Relationship Id="rId14" Type="http://schemas.openxmlformats.org/officeDocument/2006/relationships/image" Target="../media/image10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8.sv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20.svg"/><Relationship Id="rId10" Type="http://schemas.openxmlformats.org/officeDocument/2006/relationships/image" Target="../media/image8.svg"/><Relationship Id="rId4" Type="http://schemas.openxmlformats.org/officeDocument/2006/relationships/image" Target="../media/image19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sv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Relationship Id="rId9" Type="http://schemas.openxmlformats.org/officeDocument/2006/relationships/image" Target="../media/image10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Relationship Id="rId9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3" Type="http://schemas.openxmlformats.org/officeDocument/2006/relationships/chart" Target="../charts/chart4.xml"/><Relationship Id="rId7" Type="http://schemas.openxmlformats.org/officeDocument/2006/relationships/image" Target="../media/image24.svg"/><Relationship Id="rId12" Type="http://schemas.openxmlformats.org/officeDocument/2006/relationships/image" Target="../media/image8.sv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7.png"/><Relationship Id="rId5" Type="http://schemas.openxmlformats.org/officeDocument/2006/relationships/image" Target="../media/image22.svg"/><Relationship Id="rId10" Type="http://schemas.openxmlformats.org/officeDocument/2006/relationships/image" Target="../media/image6.svg"/><Relationship Id="rId4" Type="http://schemas.openxmlformats.org/officeDocument/2006/relationships/image" Target="../media/image21.png"/><Relationship Id="rId9" Type="http://schemas.openxmlformats.org/officeDocument/2006/relationships/image" Target="../media/image5.png"/><Relationship Id="rId14" Type="http://schemas.openxmlformats.org/officeDocument/2006/relationships/image" Target="../media/image10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13" Type="http://schemas.openxmlformats.org/officeDocument/2006/relationships/image" Target="../media/image6.svg"/><Relationship Id="rId3" Type="http://schemas.openxmlformats.org/officeDocument/2006/relationships/chart" Target="../charts/chart6.xml"/><Relationship Id="rId7" Type="http://schemas.openxmlformats.org/officeDocument/2006/relationships/image" Target="../media/image2.png"/><Relationship Id="rId12" Type="http://schemas.openxmlformats.org/officeDocument/2006/relationships/image" Target="../media/image5.png"/><Relationship Id="rId17" Type="http://schemas.openxmlformats.org/officeDocument/2006/relationships/image" Target="../media/image10.svg"/><Relationship Id="rId2" Type="http://schemas.openxmlformats.org/officeDocument/2006/relationships/chart" Target="../charts/chart5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svg"/><Relationship Id="rId11" Type="http://schemas.openxmlformats.org/officeDocument/2006/relationships/image" Target="../media/image4.png"/><Relationship Id="rId5" Type="http://schemas.openxmlformats.org/officeDocument/2006/relationships/image" Target="../media/image25.png"/><Relationship Id="rId15" Type="http://schemas.openxmlformats.org/officeDocument/2006/relationships/image" Target="../media/image8.svg"/><Relationship Id="rId10" Type="http://schemas.openxmlformats.org/officeDocument/2006/relationships/image" Target="../media/image28.svg"/><Relationship Id="rId4" Type="http://schemas.openxmlformats.org/officeDocument/2006/relationships/chart" Target="../charts/chart7.xml"/><Relationship Id="rId9" Type="http://schemas.openxmlformats.org/officeDocument/2006/relationships/image" Target="../media/image27.png"/><Relationship Id="rId1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3" Type="http://schemas.openxmlformats.org/officeDocument/2006/relationships/image" Target="../media/image30.svg"/><Relationship Id="rId7" Type="http://schemas.openxmlformats.org/officeDocument/2006/relationships/image" Target="../media/image34.svg"/><Relationship Id="rId12" Type="http://schemas.openxmlformats.org/officeDocument/2006/relationships/image" Target="../media/image8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7.png"/><Relationship Id="rId5" Type="http://schemas.openxmlformats.org/officeDocument/2006/relationships/image" Target="../media/image32.svg"/><Relationship Id="rId10" Type="http://schemas.openxmlformats.org/officeDocument/2006/relationships/image" Target="../media/image6.svg"/><Relationship Id="rId4" Type="http://schemas.openxmlformats.org/officeDocument/2006/relationships/image" Target="../media/image31.png"/><Relationship Id="rId9" Type="http://schemas.openxmlformats.org/officeDocument/2006/relationships/image" Target="../media/image5.png"/><Relationship Id="rId14" Type="http://schemas.openxmlformats.org/officeDocument/2006/relationships/image" Target="../media/image10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31.png"/><Relationship Id="rId3" Type="http://schemas.openxmlformats.org/officeDocument/2006/relationships/image" Target="../media/image36.sv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4.svg"/><Relationship Id="rId10" Type="http://schemas.openxmlformats.org/officeDocument/2006/relationships/image" Target="../media/image8.svg"/><Relationship Id="rId4" Type="http://schemas.openxmlformats.org/officeDocument/2006/relationships/image" Target="../media/image33.png"/><Relationship Id="rId9" Type="http://schemas.openxmlformats.org/officeDocument/2006/relationships/image" Target="../media/image7.png"/><Relationship Id="rId14" Type="http://schemas.openxmlformats.org/officeDocument/2006/relationships/image" Target="../media/image3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7C9111F7-EEC5-00AD-54CD-03AC44B105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148879" y="1201094"/>
            <a:ext cx="8875514" cy="4720311"/>
          </a:xfrm>
          <a:prstGeom prst="rect">
            <a:avLst/>
          </a:prstGeom>
        </p:spPr>
      </p:pic>
      <p:sp>
        <p:nvSpPr>
          <p:cNvPr id="9" name="Google Shape;54;p13">
            <a:extLst>
              <a:ext uri="{FF2B5EF4-FFF2-40B4-BE49-F238E27FC236}">
                <a16:creationId xmlns:a16="http://schemas.microsoft.com/office/drawing/2014/main" id="{5B711862-7E7E-817E-29B9-937A8AD4F365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5529941" y="1580707"/>
            <a:ext cx="6662057" cy="209236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en-GB" sz="4000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โครงการวิจัย</a:t>
            </a:r>
            <a:r>
              <a:rPr lang="en-GB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HEARTS: </a:t>
            </a:r>
            <a:br>
              <a:rPr lang="en-GB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en-GB" sz="4000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สุขภาพจิตและสุขภาวะของเด็ก</a:t>
            </a:r>
            <a:endParaRPr sz="4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4000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และเยาวชนหลากหลายทางเพศ</a:t>
            </a:r>
            <a:endParaRPr sz="4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839A2F5-ED4B-C9DD-BFE4-B6F48714D465}"/>
              </a:ext>
            </a:extLst>
          </p:cNvPr>
          <p:cNvSpPr/>
          <p:nvPr/>
        </p:nvSpPr>
        <p:spPr>
          <a:xfrm>
            <a:off x="6096000" y="3624263"/>
            <a:ext cx="5734050" cy="266700"/>
          </a:xfrm>
          <a:prstGeom prst="roundRect">
            <a:avLst>
              <a:gd name="adj" fmla="val 50000"/>
            </a:avLst>
          </a:prstGeom>
          <a:solidFill>
            <a:srgbClr val="6099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36B5497-FF3B-05DC-5CF5-BFB6E7E854DC}"/>
              </a:ext>
            </a:extLst>
          </p:cNvPr>
          <p:cNvGrpSpPr/>
          <p:nvPr/>
        </p:nvGrpSpPr>
        <p:grpSpPr>
          <a:xfrm>
            <a:off x="8057452" y="271944"/>
            <a:ext cx="3877389" cy="594831"/>
            <a:chOff x="8057452" y="271944"/>
            <a:chExt cx="3877389" cy="594831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62433AC-6DBB-59E3-1A0C-715AD8CA8EB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70155" y="273687"/>
              <a:ext cx="593088" cy="593088"/>
            </a:xfrm>
            <a:prstGeom prst="rect">
              <a:avLst/>
            </a:prstGeom>
          </p:spPr>
        </p:pic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E16F5882-922D-F7FE-83C4-B29DC96E7E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858250" y="384377"/>
              <a:ext cx="1735138" cy="482398"/>
            </a:xfrm>
            <a:prstGeom prst="rect">
              <a:avLst/>
            </a:prstGeom>
          </p:spPr>
        </p:pic>
        <p:pic>
          <p:nvPicPr>
            <p:cNvPr id="22" name="Graphic 21">
              <a:extLst>
                <a:ext uri="{FF2B5EF4-FFF2-40B4-BE49-F238E27FC236}">
                  <a16:creationId xmlns:a16="http://schemas.microsoft.com/office/drawing/2014/main" id="{B4B614F9-2FCD-837A-75FC-0D97C80AE34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057452" y="273685"/>
              <a:ext cx="724031" cy="593089"/>
            </a:xfrm>
            <a:prstGeom prst="rect">
              <a:avLst/>
            </a:prstGeom>
          </p:spPr>
        </p:pic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C20F689B-F258-5314-1110-C33857667CA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1340010" y="271944"/>
              <a:ext cx="594831" cy="594831"/>
            </a:xfrm>
            <a:prstGeom prst="rect">
              <a:avLst/>
            </a:prstGeom>
          </p:spPr>
        </p:pic>
      </p:grpSp>
      <p:sp>
        <p:nvSpPr>
          <p:cNvPr id="31" name="Google Shape;58;p13">
            <a:extLst>
              <a:ext uri="{FF2B5EF4-FFF2-40B4-BE49-F238E27FC236}">
                <a16:creationId xmlns:a16="http://schemas.microsoft.com/office/drawing/2014/main" id="{4F5DAFDF-DAA6-3F84-9C2D-ECA1092CFD91}"/>
              </a:ext>
            </a:extLst>
          </p:cNvPr>
          <p:cNvSpPr txBox="1">
            <a:spLocks/>
          </p:cNvSpPr>
          <p:nvPr/>
        </p:nvSpPr>
        <p:spPr>
          <a:xfrm>
            <a:off x="6259127" y="5342503"/>
            <a:ext cx="5203687" cy="124181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th-TH" sz="2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นำเสนอโดย </a:t>
            </a:r>
            <a:r>
              <a:rPr lang="en-GB" sz="2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Timo T. </a:t>
            </a:r>
            <a:r>
              <a:rPr lang="en-GB" sz="2800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Ojanen</a:t>
            </a:r>
            <a:endParaRPr lang="en-GB" sz="28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th-TH" sz="20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คณะวิทยาการเรียนรู้และศึกษาศาสตร์ </a:t>
            </a: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th-TH" sz="20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มหาวิทยาลัยธรรมศาสตร์</a:t>
            </a:r>
            <a:endParaRPr lang="th-TH" sz="18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8460244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urtains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79E50897-C498-D76B-1FF3-E976209BF55D}"/>
              </a:ext>
            </a:extLst>
          </p:cNvPr>
          <p:cNvSpPr/>
          <p:nvPr/>
        </p:nvSpPr>
        <p:spPr>
          <a:xfrm>
            <a:off x="1248999" y="380999"/>
            <a:ext cx="5934075" cy="1060323"/>
          </a:xfrm>
          <a:prstGeom prst="roundRect">
            <a:avLst>
              <a:gd name="adj" fmla="val 50000"/>
            </a:avLst>
          </a:prstGeom>
          <a:solidFill>
            <a:srgbClr val="A2C0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395F9A70-A9CF-A7CA-B065-4A6DF93BA8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5496" y="41444"/>
            <a:ext cx="1885129" cy="1324856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67FE6AD-BEF1-6BE3-9046-B4B51F228CF7}"/>
              </a:ext>
            </a:extLst>
          </p:cNvPr>
          <p:cNvSpPr/>
          <p:nvPr/>
        </p:nvSpPr>
        <p:spPr>
          <a:xfrm>
            <a:off x="6438898" y="2155826"/>
            <a:ext cx="5086351" cy="2825749"/>
          </a:xfrm>
          <a:prstGeom prst="roundRect">
            <a:avLst>
              <a:gd name="adj" fmla="val 5136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26FA79E-E4F5-6300-C0C2-CB53ED22A995}"/>
              </a:ext>
            </a:extLst>
          </p:cNvPr>
          <p:cNvSpPr/>
          <p:nvPr/>
        </p:nvSpPr>
        <p:spPr>
          <a:xfrm>
            <a:off x="666749" y="2155826"/>
            <a:ext cx="5086351" cy="2318839"/>
          </a:xfrm>
          <a:prstGeom prst="roundRect">
            <a:avLst>
              <a:gd name="adj" fmla="val 5778"/>
            </a:avLst>
          </a:prstGeom>
          <a:solidFill>
            <a:srgbClr val="FEE2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59C20D3-57E1-632F-7409-2681441C005A}"/>
              </a:ext>
            </a:extLst>
          </p:cNvPr>
          <p:cNvSpPr/>
          <p:nvPr/>
        </p:nvSpPr>
        <p:spPr>
          <a:xfrm>
            <a:off x="6438900" y="1977239"/>
            <a:ext cx="5086351" cy="599690"/>
          </a:xfrm>
          <a:prstGeom prst="roundRect">
            <a:avLst>
              <a:gd name="adj" fmla="val 50000"/>
            </a:avLst>
          </a:prstGeom>
          <a:solidFill>
            <a:srgbClr val="4EC0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E644D28-2C2B-4624-96FC-0CCB77D8B1E2}"/>
              </a:ext>
            </a:extLst>
          </p:cNvPr>
          <p:cNvSpPr/>
          <p:nvPr/>
        </p:nvSpPr>
        <p:spPr>
          <a:xfrm>
            <a:off x="666749" y="1977239"/>
            <a:ext cx="5086351" cy="599690"/>
          </a:xfrm>
          <a:prstGeom prst="roundRect">
            <a:avLst>
              <a:gd name="adj" fmla="val 50000"/>
            </a:avLst>
          </a:prstGeom>
          <a:solidFill>
            <a:srgbClr val="EA58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C1670F-1690-9499-857A-AD8D2D69593E}"/>
              </a:ext>
            </a:extLst>
          </p:cNvPr>
          <p:cNvSpPr txBox="1"/>
          <p:nvPr/>
        </p:nvSpPr>
        <p:spPr>
          <a:xfrm>
            <a:off x="742949" y="2844284"/>
            <a:ext cx="5010150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th-TH" sz="2800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จำนวนประเภทความรุนแรงที่ถูกกระทำในปีที่ผ่านมา</a:t>
            </a:r>
            <a:endParaRPr lang="en-US" sz="2800" i="0" u="none" strike="noStrike" dirty="0">
              <a:effectLst/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th-TH" sz="1200" i="0" u="none" strike="noStrike" dirty="0">
              <a:effectLst/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h-TH" sz="2800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จำนวนประเภทการถูกเลือกปฏิบัติตลอดชีวิต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16B294-F62A-2470-C9FD-695918B79E76}"/>
              </a:ext>
            </a:extLst>
          </p:cNvPr>
          <p:cNvSpPr txBox="1"/>
          <p:nvPr/>
        </p:nvSpPr>
        <p:spPr>
          <a:xfrm>
            <a:off x="6515100" y="2844284"/>
            <a:ext cx="5010150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th-TH" sz="2800" b="1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การสนับสนุนทางสังคม</a:t>
            </a:r>
            <a:endParaRPr lang="en-US" sz="2800" b="1" i="0" u="none" strike="noStrike" dirty="0">
              <a:effectLst/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th-TH" sz="1200" i="0" u="none" strike="noStrike" dirty="0">
              <a:effectLst/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h-TH" sz="2800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ความสามารถในการเปิดเผยตัวตน</a:t>
            </a:r>
            <a:endParaRPr lang="en-US" sz="2800" i="0" u="none" strike="noStrike" dirty="0">
              <a:effectLst/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th-TH" sz="1200" i="0" u="none" strike="noStrike" dirty="0">
              <a:effectLst/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h-TH" sz="2800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รายได้ที่เพียงพอต่อสำหรับค่าใช้จ่ายชีวิตประจำวัน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E4465F-4F57-F91B-4CFE-F2DA807716D1}"/>
              </a:ext>
            </a:extLst>
          </p:cNvPr>
          <p:cNvSpPr txBox="1"/>
          <p:nvPr/>
        </p:nvSpPr>
        <p:spPr>
          <a:xfrm>
            <a:off x="666750" y="2044184"/>
            <a:ext cx="508634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h-TH" sz="3200" b="1" i="0" u="none" strike="noStrike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ปัจจัยเสี่ยง </a:t>
            </a:r>
            <a:endParaRPr lang="en-US" sz="32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0A29A17-759C-818D-AE78-CE4FDE5BF5E3}"/>
              </a:ext>
            </a:extLst>
          </p:cNvPr>
          <p:cNvSpPr txBox="1"/>
          <p:nvPr/>
        </p:nvSpPr>
        <p:spPr>
          <a:xfrm>
            <a:off x="6515100" y="2044184"/>
            <a:ext cx="501015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h-TH" sz="3200" b="1" i="0" u="none" strike="noStrike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ปัจจัยปกป้อง</a:t>
            </a:r>
            <a:endParaRPr lang="en-US" sz="32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28" name="Graphic 27">
            <a:extLst>
              <a:ext uri="{FF2B5EF4-FFF2-40B4-BE49-F238E27FC236}">
                <a16:creationId xmlns:a16="http://schemas.microsoft.com/office/drawing/2014/main" id="{3C792B9A-FBA2-12D4-5182-8F3321C251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986659" y="4474665"/>
            <a:ext cx="3766441" cy="2215991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6DC14D26-D279-DC23-4672-5E12D62CA12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800252" y="4320182"/>
            <a:ext cx="1079516" cy="109472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449FC595-80BC-2527-1200-8E5D31F10248}"/>
              </a:ext>
            </a:extLst>
          </p:cNvPr>
          <p:cNvGrpSpPr/>
          <p:nvPr/>
        </p:nvGrpSpPr>
        <p:grpSpPr>
          <a:xfrm>
            <a:off x="8057452" y="271944"/>
            <a:ext cx="3877389" cy="594831"/>
            <a:chOff x="8057452" y="271944"/>
            <a:chExt cx="3877389" cy="59483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C2E8D3A-AD88-E5C1-0E1A-1A575CFA33B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70155" y="273687"/>
              <a:ext cx="593088" cy="593088"/>
            </a:xfrm>
            <a:prstGeom prst="rect">
              <a:avLst/>
            </a:prstGeom>
          </p:spPr>
        </p:pic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E847DB55-8340-5E70-559D-C888E4D18F1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858250" y="384377"/>
              <a:ext cx="1735138" cy="482398"/>
            </a:xfrm>
            <a:prstGeom prst="rect">
              <a:avLst/>
            </a:prstGeom>
          </p:spPr>
        </p:pic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3C78B52C-A1B8-BEB8-72A9-E353C8D431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8057452" y="273685"/>
              <a:ext cx="724031" cy="593089"/>
            </a:xfrm>
            <a:prstGeom prst="rect">
              <a:avLst/>
            </a:prstGeom>
          </p:spPr>
        </p:pic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3B694000-5B55-F29B-2CCB-2FE4F046937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11340010" y="271944"/>
              <a:ext cx="594831" cy="594831"/>
            </a:xfrm>
            <a:prstGeom prst="rect">
              <a:avLst/>
            </a:prstGeom>
          </p:spPr>
        </p:pic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0F9AF3BC-FE34-63E8-46CD-B4268EC40817}"/>
              </a:ext>
            </a:extLst>
          </p:cNvPr>
          <p:cNvSpPr txBox="1"/>
          <p:nvPr/>
        </p:nvSpPr>
        <p:spPr>
          <a:xfrm>
            <a:off x="1248999" y="420541"/>
            <a:ext cx="593407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h-TH" sz="3200" b="1" i="0" u="none" strike="noStrike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ปัจจัยที่เกี่ยวข้องกับพลังสุขภาพจิต</a:t>
            </a:r>
            <a:endParaRPr lang="en-US" sz="3200" b="1" i="0" u="none" strike="noStrike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/>
            <a:r>
              <a:rPr lang="th-TH" sz="3200" b="1" i="0" u="none" strike="noStrike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3200" b="1" i="0" u="none" strike="noStrike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Resilience)</a:t>
            </a:r>
            <a:endParaRPr lang="th-TH" sz="32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5526773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9FD26FBE-D680-6BD3-2BDC-41177B24BE0E}"/>
              </a:ext>
            </a:extLst>
          </p:cNvPr>
          <p:cNvSpPr/>
          <p:nvPr/>
        </p:nvSpPr>
        <p:spPr>
          <a:xfrm>
            <a:off x="1248999" y="380999"/>
            <a:ext cx="5934075" cy="1060323"/>
          </a:xfrm>
          <a:prstGeom prst="roundRect">
            <a:avLst>
              <a:gd name="adj" fmla="val 50000"/>
            </a:avLst>
          </a:prstGeom>
          <a:solidFill>
            <a:srgbClr val="A2C0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CF259CE7-EC85-F66D-7AE9-C00B96C4BB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5617" y="81633"/>
            <a:ext cx="1325534" cy="9315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C483AFC-972A-B93D-BEE4-655F9A39E0F5}"/>
              </a:ext>
            </a:extLst>
          </p:cNvPr>
          <p:cNvSpPr txBox="1"/>
          <p:nvPr/>
        </p:nvSpPr>
        <p:spPr>
          <a:xfrm>
            <a:off x="3873373" y="1609811"/>
            <a:ext cx="44354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400" b="1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รู้สึกว่าตนเองควรใช้บริการสุขภาพจิตในปีที่ผ่านมา</a:t>
            </a:r>
            <a:endParaRPr lang="en-US" sz="2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D5B8AA-5A82-0EE7-C908-7226636966BE}"/>
              </a:ext>
            </a:extLst>
          </p:cNvPr>
          <p:cNvSpPr txBox="1"/>
          <p:nvPr/>
        </p:nvSpPr>
        <p:spPr>
          <a:xfrm>
            <a:off x="5069838" y="3307534"/>
            <a:ext cx="2042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400" b="1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ได้ใช้บริการสุขภาพจิต</a:t>
            </a:r>
            <a:endParaRPr lang="en-US" sz="32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5C7DF3-493E-EF39-AA2F-8625A74EA79A}"/>
              </a:ext>
            </a:extLst>
          </p:cNvPr>
          <p:cNvSpPr txBox="1"/>
          <p:nvPr/>
        </p:nvSpPr>
        <p:spPr>
          <a:xfrm>
            <a:off x="6104641" y="4943523"/>
            <a:ext cx="4959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400" b="1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รู้สึกว่าผู้ให้บริการให้เกียรติ </a:t>
            </a:r>
          </a:p>
          <a:p>
            <a:pPr algn="ctr"/>
            <a:r>
              <a:rPr lang="th-TH" sz="2400" b="1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และเข้าใจคุณในฐานะ ที่คุณเป็นบุคคลหลากหลายทางเพศ</a:t>
            </a:r>
            <a:endParaRPr lang="en-US" sz="32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12EC9CE-F567-4994-67E2-63A424BB4836}"/>
              </a:ext>
            </a:extLst>
          </p:cNvPr>
          <p:cNvSpPr txBox="1"/>
          <p:nvPr/>
        </p:nvSpPr>
        <p:spPr>
          <a:xfrm>
            <a:off x="1180136" y="5320793"/>
            <a:ext cx="4855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400" b="1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รู้สึกว่าการใช้บริการทำให้สภาพจิตใจตัวเองดีขึ้น</a:t>
            </a:r>
            <a:endParaRPr lang="en-US" sz="32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6682971-AA28-AE9D-BCD3-DF16F2C95988}"/>
              </a:ext>
            </a:extLst>
          </p:cNvPr>
          <p:cNvGrpSpPr/>
          <p:nvPr/>
        </p:nvGrpSpPr>
        <p:grpSpPr>
          <a:xfrm>
            <a:off x="8057452" y="271944"/>
            <a:ext cx="3877389" cy="594831"/>
            <a:chOff x="8057452" y="271944"/>
            <a:chExt cx="3877389" cy="594831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1AB06E3-A28B-1A3A-383E-ACC38092EE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70155" y="273687"/>
              <a:ext cx="593088" cy="593088"/>
            </a:xfrm>
            <a:prstGeom prst="rect">
              <a:avLst/>
            </a:prstGeom>
          </p:spPr>
        </p:pic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DB398FB7-2C5F-10F0-FB19-BBAEF9ABAA3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858250" y="384377"/>
              <a:ext cx="1735138" cy="482398"/>
            </a:xfrm>
            <a:prstGeom prst="rect">
              <a:avLst/>
            </a:prstGeom>
          </p:spPr>
        </p:pic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7F780DC2-A391-76AD-BCE9-B0C55E21FCB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057452" y="273685"/>
              <a:ext cx="724031" cy="593089"/>
            </a:xfrm>
            <a:prstGeom prst="rect">
              <a:avLst/>
            </a:prstGeom>
          </p:spPr>
        </p:pic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0432C769-B617-62D5-F6F3-8BA82BE63FB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1340010" y="271944"/>
              <a:ext cx="594831" cy="594831"/>
            </a:xfrm>
            <a:prstGeom prst="rect">
              <a:avLst/>
            </a:prstGeom>
          </p:spPr>
        </p:pic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43390492-87A9-19CC-8C8F-D7E146B7AE69}"/>
              </a:ext>
            </a:extLst>
          </p:cNvPr>
          <p:cNvSpPr txBox="1"/>
          <p:nvPr/>
        </p:nvSpPr>
        <p:spPr>
          <a:xfrm>
            <a:off x="1282936" y="335905"/>
            <a:ext cx="593407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h-TH" sz="3600" b="1" i="0" u="none" strike="noStrike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ความจำเป็นในการใช้บริการสุขภาพจิต</a:t>
            </a:r>
            <a:endParaRPr lang="en-US" sz="3600" b="1" i="0" u="none" strike="noStrike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/>
            <a:r>
              <a:rPr lang="th-TH" sz="3600" b="1" i="0" u="none" strike="noStrike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การเข้าถึง และประโยช</a:t>
            </a:r>
            <a:r>
              <a:rPr lang="th-T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น์</a:t>
            </a:r>
            <a:endParaRPr lang="th-TH" sz="3600" b="1" i="0" u="none" strike="noStrike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DF15E9C-63BE-D9B1-B14F-ABC56A880164}"/>
              </a:ext>
            </a:extLst>
          </p:cNvPr>
          <p:cNvGrpSpPr/>
          <p:nvPr/>
        </p:nvGrpSpPr>
        <p:grpSpPr>
          <a:xfrm>
            <a:off x="4177120" y="2019902"/>
            <a:ext cx="386303" cy="849734"/>
            <a:chOff x="4371016" y="2121254"/>
            <a:chExt cx="386303" cy="849734"/>
          </a:xfrm>
          <a:solidFill>
            <a:srgbClr val="EA5858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9B38F16-5556-D63D-44E6-4182EE0FBB64}"/>
                </a:ext>
              </a:extLst>
            </p:cNvPr>
            <p:cNvSpPr/>
            <p:nvPr/>
          </p:nvSpPr>
          <p:spPr>
            <a:xfrm>
              <a:off x="4476680" y="2121254"/>
              <a:ext cx="175139" cy="175139"/>
            </a:xfrm>
            <a:custGeom>
              <a:avLst/>
              <a:gdLst>
                <a:gd name="connsiteX0" fmla="*/ 87356 w 175139"/>
                <a:gd name="connsiteY0" fmla="*/ 174796 h 175139"/>
                <a:gd name="connsiteX1" fmla="*/ 174926 w 175139"/>
                <a:gd name="connsiteY1" fmla="*/ 87227 h 175139"/>
                <a:gd name="connsiteX2" fmla="*/ 87356 w 175139"/>
                <a:gd name="connsiteY2" fmla="*/ -343 h 175139"/>
                <a:gd name="connsiteX3" fmla="*/ -214 w 175139"/>
                <a:gd name="connsiteY3" fmla="*/ 87227 h 175139"/>
                <a:gd name="connsiteX4" fmla="*/ 87356 w 175139"/>
                <a:gd name="connsiteY4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39" h="175139">
                  <a:moveTo>
                    <a:pt x="87356" y="174796"/>
                  </a:moveTo>
                  <a:cubicBezTo>
                    <a:pt x="135720" y="174796"/>
                    <a:pt x="174926" y="135591"/>
                    <a:pt x="174926" y="87227"/>
                  </a:cubicBezTo>
                  <a:cubicBezTo>
                    <a:pt x="174926" y="38862"/>
                    <a:pt x="135720" y="-343"/>
                    <a:pt x="87356" y="-343"/>
                  </a:cubicBezTo>
                  <a:cubicBezTo>
                    <a:pt x="38991" y="-343"/>
                    <a:pt x="-214" y="38862"/>
                    <a:pt x="-214" y="87227"/>
                  </a:cubicBezTo>
                  <a:cubicBezTo>
                    <a:pt x="-167" y="135569"/>
                    <a:pt x="39013" y="174749"/>
                    <a:pt x="87356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C84E771-B47F-37D7-8C1F-3CFB2A3E5AC4}"/>
                </a:ext>
              </a:extLst>
            </p:cNvPr>
            <p:cNvSpPr/>
            <p:nvPr/>
          </p:nvSpPr>
          <p:spPr>
            <a:xfrm>
              <a:off x="4371016" y="2317519"/>
              <a:ext cx="386303" cy="653469"/>
            </a:xfrm>
            <a:custGeom>
              <a:avLst/>
              <a:gdLst>
                <a:gd name="connsiteX0" fmla="*/ 385398 w 386303"/>
                <a:gd name="connsiteY0" fmla="*/ 252257 h 653469"/>
                <a:gd name="connsiteX1" fmla="*/ 385657 w 386303"/>
                <a:gd name="connsiteY1" fmla="*/ 247246 h 653469"/>
                <a:gd name="connsiteX2" fmla="*/ 345479 w 386303"/>
                <a:gd name="connsiteY2" fmla="*/ 34218 h 653469"/>
                <a:gd name="connsiteX3" fmla="*/ 305215 w 386303"/>
                <a:gd name="connsiteY3" fmla="*/ -343 h 653469"/>
                <a:gd name="connsiteX4" fmla="*/ 80566 w 386303"/>
                <a:gd name="connsiteY4" fmla="*/ -343 h 653469"/>
                <a:gd name="connsiteX5" fmla="*/ 40345 w 386303"/>
                <a:gd name="connsiteY5" fmla="*/ 33743 h 653469"/>
                <a:gd name="connsiteX6" fmla="*/ 168 w 386303"/>
                <a:gd name="connsiteY6" fmla="*/ 247073 h 653469"/>
                <a:gd name="connsiteX7" fmla="*/ 427 w 386303"/>
                <a:gd name="connsiteY7" fmla="*/ 252085 h 653469"/>
                <a:gd name="connsiteX8" fmla="*/ -48 w 386303"/>
                <a:gd name="connsiteY8" fmla="*/ 257787 h 653469"/>
                <a:gd name="connsiteX9" fmla="*/ 37062 w 386303"/>
                <a:gd name="connsiteY9" fmla="*/ 302199 h 653469"/>
                <a:gd name="connsiteX10" fmla="*/ 81473 w 386303"/>
                <a:gd name="connsiteY10" fmla="*/ 265088 h 653469"/>
                <a:gd name="connsiteX11" fmla="*/ 106790 w 386303"/>
                <a:gd name="connsiteY11" fmla="*/ 106711 h 653469"/>
                <a:gd name="connsiteX12" fmla="*/ 106487 w 386303"/>
                <a:gd name="connsiteY12" fmla="*/ 612171 h 653469"/>
                <a:gd name="connsiteX13" fmla="*/ 147399 w 386303"/>
                <a:gd name="connsiteY13" fmla="*/ 653083 h 653469"/>
                <a:gd name="connsiteX14" fmla="*/ 188311 w 386303"/>
                <a:gd name="connsiteY14" fmla="*/ 612171 h 653469"/>
                <a:gd name="connsiteX15" fmla="*/ 188311 w 386303"/>
                <a:gd name="connsiteY15" fmla="*/ 361990 h 653469"/>
                <a:gd name="connsiteX16" fmla="*/ 198118 w 386303"/>
                <a:gd name="connsiteY16" fmla="*/ 361990 h 653469"/>
                <a:gd name="connsiteX17" fmla="*/ 198118 w 386303"/>
                <a:gd name="connsiteY17" fmla="*/ 612214 h 653469"/>
                <a:gd name="connsiteX18" fmla="*/ 239030 w 386303"/>
                <a:gd name="connsiteY18" fmla="*/ 653126 h 653469"/>
                <a:gd name="connsiteX19" fmla="*/ 279942 w 386303"/>
                <a:gd name="connsiteY19" fmla="*/ 612214 h 653469"/>
                <a:gd name="connsiteX20" fmla="*/ 279596 w 386303"/>
                <a:gd name="connsiteY20" fmla="*/ 106754 h 653469"/>
                <a:gd name="connsiteX21" fmla="*/ 304999 w 386303"/>
                <a:gd name="connsiteY21" fmla="*/ 265391 h 653469"/>
                <a:gd name="connsiteX22" fmla="*/ 352469 w 386303"/>
                <a:gd name="connsiteY22" fmla="*/ 298362 h 653469"/>
                <a:gd name="connsiteX23" fmla="*/ 386089 w 386303"/>
                <a:gd name="connsiteY23" fmla="*/ 258003 h 653469"/>
                <a:gd name="connsiteX24" fmla="*/ 385398 w 386303"/>
                <a:gd name="connsiteY24" fmla="*/ 252257 h 65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6303" h="653469">
                  <a:moveTo>
                    <a:pt x="385398" y="252257"/>
                  </a:moveTo>
                  <a:cubicBezTo>
                    <a:pt x="385873" y="250629"/>
                    <a:pt x="385963" y="248914"/>
                    <a:pt x="385657" y="247246"/>
                  </a:cubicBezTo>
                  <a:lnTo>
                    <a:pt x="345479" y="34218"/>
                  </a:lnTo>
                  <a:cubicBezTo>
                    <a:pt x="342481" y="14311"/>
                    <a:pt x="325347" y="-395"/>
                    <a:pt x="305215" y="-343"/>
                  </a:cubicBezTo>
                  <a:lnTo>
                    <a:pt x="80566" y="-343"/>
                  </a:lnTo>
                  <a:cubicBezTo>
                    <a:pt x="60603" y="-412"/>
                    <a:pt x="43551" y="14039"/>
                    <a:pt x="40345" y="33743"/>
                  </a:cubicBezTo>
                  <a:lnTo>
                    <a:pt x="168" y="247073"/>
                  </a:lnTo>
                  <a:cubicBezTo>
                    <a:pt x="-182" y="248736"/>
                    <a:pt x="-91" y="250465"/>
                    <a:pt x="427" y="252085"/>
                  </a:cubicBezTo>
                  <a:cubicBezTo>
                    <a:pt x="120" y="253968"/>
                    <a:pt x="-40" y="255878"/>
                    <a:pt x="-48" y="257787"/>
                  </a:cubicBezTo>
                  <a:cubicBezTo>
                    <a:pt x="-2066" y="280300"/>
                    <a:pt x="14550" y="300181"/>
                    <a:pt x="37062" y="302199"/>
                  </a:cubicBezTo>
                  <a:cubicBezTo>
                    <a:pt x="59574" y="304216"/>
                    <a:pt x="79456" y="287601"/>
                    <a:pt x="81473" y="265088"/>
                  </a:cubicBezTo>
                  <a:lnTo>
                    <a:pt x="106790" y="106711"/>
                  </a:lnTo>
                  <a:lnTo>
                    <a:pt x="106487" y="612171"/>
                  </a:lnTo>
                  <a:cubicBezTo>
                    <a:pt x="106487" y="634766"/>
                    <a:pt x="124805" y="653083"/>
                    <a:pt x="147399" y="653083"/>
                  </a:cubicBezTo>
                  <a:cubicBezTo>
                    <a:pt x="169994" y="653083"/>
                    <a:pt x="188311" y="634766"/>
                    <a:pt x="188311" y="612171"/>
                  </a:cubicBezTo>
                  <a:lnTo>
                    <a:pt x="188311" y="361990"/>
                  </a:lnTo>
                  <a:lnTo>
                    <a:pt x="198118" y="361990"/>
                  </a:lnTo>
                  <a:lnTo>
                    <a:pt x="198118" y="612214"/>
                  </a:lnTo>
                  <a:cubicBezTo>
                    <a:pt x="198118" y="634809"/>
                    <a:pt x="216436" y="653126"/>
                    <a:pt x="239030" y="653126"/>
                  </a:cubicBezTo>
                  <a:cubicBezTo>
                    <a:pt x="261625" y="653126"/>
                    <a:pt x="279942" y="634809"/>
                    <a:pt x="279942" y="612214"/>
                  </a:cubicBezTo>
                  <a:lnTo>
                    <a:pt x="279596" y="106754"/>
                  </a:lnTo>
                  <a:lnTo>
                    <a:pt x="304999" y="265391"/>
                  </a:lnTo>
                  <a:cubicBezTo>
                    <a:pt x="309004" y="287605"/>
                    <a:pt x="330255" y="302367"/>
                    <a:pt x="352469" y="298362"/>
                  </a:cubicBezTo>
                  <a:cubicBezTo>
                    <a:pt x="371983" y="294846"/>
                    <a:pt x="386158" y="277833"/>
                    <a:pt x="386089" y="258003"/>
                  </a:cubicBezTo>
                  <a:cubicBezTo>
                    <a:pt x="385989" y="256076"/>
                    <a:pt x="385760" y="254154"/>
                    <a:pt x="385398" y="252257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473C5B8-2303-47E8-59D8-C8481FA82378}"/>
              </a:ext>
            </a:extLst>
          </p:cNvPr>
          <p:cNvGrpSpPr/>
          <p:nvPr/>
        </p:nvGrpSpPr>
        <p:grpSpPr>
          <a:xfrm>
            <a:off x="4563201" y="2019902"/>
            <a:ext cx="385840" cy="849647"/>
            <a:chOff x="4757097" y="2121254"/>
            <a:chExt cx="385840" cy="849647"/>
          </a:xfrm>
          <a:solidFill>
            <a:srgbClr val="EA5858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4582EEB-F8B5-FD8C-BBED-A97706C68A23}"/>
                </a:ext>
              </a:extLst>
            </p:cNvPr>
            <p:cNvSpPr/>
            <p:nvPr/>
          </p:nvSpPr>
          <p:spPr>
            <a:xfrm>
              <a:off x="4862342" y="2121254"/>
              <a:ext cx="175139" cy="175139"/>
            </a:xfrm>
            <a:custGeom>
              <a:avLst/>
              <a:gdLst>
                <a:gd name="connsiteX0" fmla="*/ 87356 w 175139"/>
                <a:gd name="connsiteY0" fmla="*/ 174796 h 175139"/>
                <a:gd name="connsiteX1" fmla="*/ 174926 w 175139"/>
                <a:gd name="connsiteY1" fmla="*/ 87227 h 175139"/>
                <a:gd name="connsiteX2" fmla="*/ 87356 w 175139"/>
                <a:gd name="connsiteY2" fmla="*/ -343 h 175139"/>
                <a:gd name="connsiteX3" fmla="*/ -214 w 175139"/>
                <a:gd name="connsiteY3" fmla="*/ 87227 h 175139"/>
                <a:gd name="connsiteX4" fmla="*/ 87356 w 175139"/>
                <a:gd name="connsiteY4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39" h="175139">
                  <a:moveTo>
                    <a:pt x="87356" y="174796"/>
                  </a:moveTo>
                  <a:cubicBezTo>
                    <a:pt x="135720" y="174796"/>
                    <a:pt x="174926" y="135591"/>
                    <a:pt x="174926" y="87227"/>
                  </a:cubicBezTo>
                  <a:cubicBezTo>
                    <a:pt x="174926" y="38862"/>
                    <a:pt x="135720" y="-343"/>
                    <a:pt x="87356" y="-343"/>
                  </a:cubicBezTo>
                  <a:cubicBezTo>
                    <a:pt x="38991" y="-343"/>
                    <a:pt x="-214" y="38862"/>
                    <a:pt x="-214" y="87227"/>
                  </a:cubicBezTo>
                  <a:cubicBezTo>
                    <a:pt x="-141" y="135561"/>
                    <a:pt x="39022" y="174723"/>
                    <a:pt x="87356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A2CEDC4-E571-B332-F84D-B6776B6CF2D4}"/>
                </a:ext>
              </a:extLst>
            </p:cNvPr>
            <p:cNvSpPr/>
            <p:nvPr/>
          </p:nvSpPr>
          <p:spPr>
            <a:xfrm>
              <a:off x="4757097" y="2317518"/>
              <a:ext cx="385840" cy="653383"/>
            </a:xfrm>
            <a:custGeom>
              <a:avLst/>
              <a:gdLst>
                <a:gd name="connsiteX0" fmla="*/ 384978 w 385840"/>
                <a:gd name="connsiteY0" fmla="*/ 252258 h 653383"/>
                <a:gd name="connsiteX1" fmla="*/ 385237 w 385840"/>
                <a:gd name="connsiteY1" fmla="*/ 247246 h 653383"/>
                <a:gd name="connsiteX2" fmla="*/ 345103 w 385840"/>
                <a:gd name="connsiteY2" fmla="*/ 34219 h 653383"/>
                <a:gd name="connsiteX3" fmla="*/ 304839 w 385840"/>
                <a:gd name="connsiteY3" fmla="*/ -343 h 653383"/>
                <a:gd name="connsiteX4" fmla="*/ 80406 w 385840"/>
                <a:gd name="connsiteY4" fmla="*/ -343 h 653383"/>
                <a:gd name="connsiteX5" fmla="*/ 40185 w 385840"/>
                <a:gd name="connsiteY5" fmla="*/ 33743 h 653383"/>
                <a:gd name="connsiteX6" fmla="*/ -36 w 385840"/>
                <a:gd name="connsiteY6" fmla="*/ 247073 h 653383"/>
                <a:gd name="connsiteX7" fmla="*/ 223 w 385840"/>
                <a:gd name="connsiteY7" fmla="*/ 252085 h 653383"/>
                <a:gd name="connsiteX8" fmla="*/ -209 w 385840"/>
                <a:gd name="connsiteY8" fmla="*/ 257788 h 653383"/>
                <a:gd name="connsiteX9" fmla="*/ 40781 w 385840"/>
                <a:gd name="connsiteY9" fmla="*/ 298535 h 653383"/>
                <a:gd name="connsiteX10" fmla="*/ 80881 w 385840"/>
                <a:gd name="connsiteY10" fmla="*/ 264916 h 653383"/>
                <a:gd name="connsiteX11" fmla="*/ 106240 w 385840"/>
                <a:gd name="connsiteY11" fmla="*/ 106538 h 653383"/>
                <a:gd name="connsiteX12" fmla="*/ 105895 w 385840"/>
                <a:gd name="connsiteY12" fmla="*/ 611998 h 653383"/>
                <a:gd name="connsiteX13" fmla="*/ 146936 w 385840"/>
                <a:gd name="connsiteY13" fmla="*/ 653040 h 653383"/>
                <a:gd name="connsiteX14" fmla="*/ 187978 w 385840"/>
                <a:gd name="connsiteY14" fmla="*/ 611998 h 653383"/>
                <a:gd name="connsiteX15" fmla="*/ 187978 w 385840"/>
                <a:gd name="connsiteY15" fmla="*/ 361990 h 653383"/>
                <a:gd name="connsiteX16" fmla="*/ 197742 w 385840"/>
                <a:gd name="connsiteY16" fmla="*/ 361990 h 653383"/>
                <a:gd name="connsiteX17" fmla="*/ 197742 w 385840"/>
                <a:gd name="connsiteY17" fmla="*/ 612214 h 653383"/>
                <a:gd name="connsiteX18" fmla="*/ 239963 w 385840"/>
                <a:gd name="connsiteY18" fmla="*/ 651774 h 653383"/>
                <a:gd name="connsiteX19" fmla="*/ 279522 w 385840"/>
                <a:gd name="connsiteY19" fmla="*/ 612214 h 653383"/>
                <a:gd name="connsiteX20" fmla="*/ 279220 w 385840"/>
                <a:gd name="connsiteY20" fmla="*/ 106754 h 653383"/>
                <a:gd name="connsiteX21" fmla="*/ 304536 w 385840"/>
                <a:gd name="connsiteY21" fmla="*/ 265348 h 653383"/>
                <a:gd name="connsiteX22" fmla="*/ 352006 w 385840"/>
                <a:gd name="connsiteY22" fmla="*/ 298319 h 653383"/>
                <a:gd name="connsiteX23" fmla="*/ 385626 w 385840"/>
                <a:gd name="connsiteY23" fmla="*/ 257960 h 653383"/>
                <a:gd name="connsiteX24" fmla="*/ 384978 w 385840"/>
                <a:gd name="connsiteY24" fmla="*/ 252258 h 653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840" h="653383">
                  <a:moveTo>
                    <a:pt x="384978" y="252258"/>
                  </a:moveTo>
                  <a:cubicBezTo>
                    <a:pt x="385496" y="250638"/>
                    <a:pt x="385587" y="248910"/>
                    <a:pt x="385237" y="247246"/>
                  </a:cubicBezTo>
                  <a:lnTo>
                    <a:pt x="345103" y="34219"/>
                  </a:lnTo>
                  <a:cubicBezTo>
                    <a:pt x="342070" y="14329"/>
                    <a:pt x="324958" y="-360"/>
                    <a:pt x="304839" y="-343"/>
                  </a:cubicBezTo>
                  <a:lnTo>
                    <a:pt x="80406" y="-343"/>
                  </a:lnTo>
                  <a:cubicBezTo>
                    <a:pt x="60429" y="-446"/>
                    <a:pt x="43356" y="14022"/>
                    <a:pt x="40185" y="33743"/>
                  </a:cubicBezTo>
                  <a:lnTo>
                    <a:pt x="-36" y="247073"/>
                  </a:lnTo>
                  <a:cubicBezTo>
                    <a:pt x="-343" y="248741"/>
                    <a:pt x="-252" y="250456"/>
                    <a:pt x="223" y="252085"/>
                  </a:cubicBezTo>
                  <a:cubicBezTo>
                    <a:pt x="-70" y="253973"/>
                    <a:pt x="-213" y="255878"/>
                    <a:pt x="-209" y="257788"/>
                  </a:cubicBezTo>
                  <a:cubicBezTo>
                    <a:pt x="-144" y="280360"/>
                    <a:pt x="18208" y="298605"/>
                    <a:pt x="40781" y="298535"/>
                  </a:cubicBezTo>
                  <a:cubicBezTo>
                    <a:pt x="60511" y="298479"/>
                    <a:pt x="77382" y="284335"/>
                    <a:pt x="80881" y="264916"/>
                  </a:cubicBezTo>
                  <a:lnTo>
                    <a:pt x="106240" y="106538"/>
                  </a:lnTo>
                  <a:lnTo>
                    <a:pt x="105895" y="611998"/>
                  </a:lnTo>
                  <a:cubicBezTo>
                    <a:pt x="105895" y="634666"/>
                    <a:pt x="124268" y="653040"/>
                    <a:pt x="146936" y="653040"/>
                  </a:cubicBezTo>
                  <a:cubicBezTo>
                    <a:pt x="169604" y="653040"/>
                    <a:pt x="187978" y="634666"/>
                    <a:pt x="187978" y="611998"/>
                  </a:cubicBezTo>
                  <a:lnTo>
                    <a:pt x="187978" y="361990"/>
                  </a:lnTo>
                  <a:lnTo>
                    <a:pt x="197742" y="361990"/>
                  </a:lnTo>
                  <a:lnTo>
                    <a:pt x="197742" y="612214"/>
                  </a:lnTo>
                  <a:cubicBezTo>
                    <a:pt x="198476" y="634796"/>
                    <a:pt x="217377" y="652509"/>
                    <a:pt x="239963" y="651774"/>
                  </a:cubicBezTo>
                  <a:cubicBezTo>
                    <a:pt x="261512" y="651074"/>
                    <a:pt x="278823" y="633768"/>
                    <a:pt x="279522" y="612214"/>
                  </a:cubicBezTo>
                  <a:lnTo>
                    <a:pt x="279220" y="106754"/>
                  </a:lnTo>
                  <a:lnTo>
                    <a:pt x="304536" y="265348"/>
                  </a:lnTo>
                  <a:cubicBezTo>
                    <a:pt x="308541" y="287562"/>
                    <a:pt x="329792" y="302324"/>
                    <a:pt x="352006" y="298319"/>
                  </a:cubicBezTo>
                  <a:cubicBezTo>
                    <a:pt x="371521" y="294803"/>
                    <a:pt x="385695" y="277790"/>
                    <a:pt x="385626" y="257960"/>
                  </a:cubicBezTo>
                  <a:cubicBezTo>
                    <a:pt x="385561" y="256046"/>
                    <a:pt x="385345" y="254137"/>
                    <a:pt x="384978" y="252258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F23EC872-297B-D543-091F-B92E7321361D}"/>
              </a:ext>
            </a:extLst>
          </p:cNvPr>
          <p:cNvGrpSpPr/>
          <p:nvPr/>
        </p:nvGrpSpPr>
        <p:grpSpPr>
          <a:xfrm>
            <a:off x="4948868" y="2019902"/>
            <a:ext cx="385682" cy="849734"/>
            <a:chOff x="5142764" y="2121254"/>
            <a:chExt cx="385682" cy="849734"/>
          </a:xfrm>
          <a:solidFill>
            <a:srgbClr val="EA5858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82692C9-1B6E-AF46-948C-CC65005CE388}"/>
                </a:ext>
              </a:extLst>
            </p:cNvPr>
            <p:cNvSpPr/>
            <p:nvPr/>
          </p:nvSpPr>
          <p:spPr>
            <a:xfrm>
              <a:off x="5248047" y="2121254"/>
              <a:ext cx="175139" cy="175139"/>
            </a:xfrm>
            <a:custGeom>
              <a:avLst/>
              <a:gdLst>
                <a:gd name="connsiteX0" fmla="*/ 87356 w 175139"/>
                <a:gd name="connsiteY0" fmla="*/ 174796 h 175139"/>
                <a:gd name="connsiteX1" fmla="*/ 174926 w 175139"/>
                <a:gd name="connsiteY1" fmla="*/ 87227 h 175139"/>
                <a:gd name="connsiteX2" fmla="*/ 87356 w 175139"/>
                <a:gd name="connsiteY2" fmla="*/ -343 h 175139"/>
                <a:gd name="connsiteX3" fmla="*/ -214 w 175139"/>
                <a:gd name="connsiteY3" fmla="*/ 87227 h 175139"/>
                <a:gd name="connsiteX4" fmla="*/ 87356 w 175139"/>
                <a:gd name="connsiteY4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39" h="175139">
                  <a:moveTo>
                    <a:pt x="87356" y="174796"/>
                  </a:moveTo>
                  <a:cubicBezTo>
                    <a:pt x="135720" y="174796"/>
                    <a:pt x="174926" y="135591"/>
                    <a:pt x="174926" y="87227"/>
                  </a:cubicBezTo>
                  <a:cubicBezTo>
                    <a:pt x="174926" y="38862"/>
                    <a:pt x="135720" y="-343"/>
                    <a:pt x="87356" y="-343"/>
                  </a:cubicBezTo>
                  <a:cubicBezTo>
                    <a:pt x="38991" y="-343"/>
                    <a:pt x="-214" y="38862"/>
                    <a:pt x="-214" y="87227"/>
                  </a:cubicBezTo>
                  <a:cubicBezTo>
                    <a:pt x="-167" y="135569"/>
                    <a:pt x="39013" y="174749"/>
                    <a:pt x="87356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435F3F6-B5CE-F55F-D7E2-4C262A8FF69F}"/>
                </a:ext>
              </a:extLst>
            </p:cNvPr>
            <p:cNvSpPr/>
            <p:nvPr/>
          </p:nvSpPr>
          <p:spPr>
            <a:xfrm>
              <a:off x="5142764" y="2317519"/>
              <a:ext cx="385682" cy="653469"/>
            </a:xfrm>
            <a:custGeom>
              <a:avLst/>
              <a:gdLst>
                <a:gd name="connsiteX0" fmla="*/ 385016 w 385682"/>
                <a:gd name="connsiteY0" fmla="*/ 252258 h 653469"/>
                <a:gd name="connsiteX1" fmla="*/ 385275 w 385682"/>
                <a:gd name="connsiteY1" fmla="*/ 247246 h 653469"/>
                <a:gd name="connsiteX2" fmla="*/ 345141 w 385682"/>
                <a:gd name="connsiteY2" fmla="*/ 34218 h 653469"/>
                <a:gd name="connsiteX3" fmla="*/ 304833 w 385682"/>
                <a:gd name="connsiteY3" fmla="*/ -343 h 653469"/>
                <a:gd name="connsiteX4" fmla="*/ 80444 w 385682"/>
                <a:gd name="connsiteY4" fmla="*/ -343 h 653469"/>
                <a:gd name="connsiteX5" fmla="*/ 40180 w 385682"/>
                <a:gd name="connsiteY5" fmla="*/ 33743 h 653469"/>
                <a:gd name="connsiteX6" fmla="*/ 2 w 385682"/>
                <a:gd name="connsiteY6" fmla="*/ 247073 h 653469"/>
                <a:gd name="connsiteX7" fmla="*/ 261 w 385682"/>
                <a:gd name="connsiteY7" fmla="*/ 252085 h 653469"/>
                <a:gd name="connsiteX8" fmla="*/ -214 w 385682"/>
                <a:gd name="connsiteY8" fmla="*/ 257787 h 653469"/>
                <a:gd name="connsiteX9" fmla="*/ 40530 w 385682"/>
                <a:gd name="connsiteY9" fmla="*/ 298782 h 653469"/>
                <a:gd name="connsiteX10" fmla="*/ 80919 w 385682"/>
                <a:gd name="connsiteY10" fmla="*/ 264916 h 653469"/>
                <a:gd name="connsiteX11" fmla="*/ 106278 w 385682"/>
                <a:gd name="connsiteY11" fmla="*/ 106538 h 653469"/>
                <a:gd name="connsiteX12" fmla="*/ 105933 w 385682"/>
                <a:gd name="connsiteY12" fmla="*/ 611998 h 653469"/>
                <a:gd name="connsiteX13" fmla="*/ 146845 w 385682"/>
                <a:gd name="connsiteY13" fmla="*/ 652911 h 653469"/>
                <a:gd name="connsiteX14" fmla="*/ 187757 w 385682"/>
                <a:gd name="connsiteY14" fmla="*/ 611998 h 653469"/>
                <a:gd name="connsiteX15" fmla="*/ 187757 w 385682"/>
                <a:gd name="connsiteY15" fmla="*/ 361990 h 653469"/>
                <a:gd name="connsiteX16" fmla="*/ 197520 w 385682"/>
                <a:gd name="connsiteY16" fmla="*/ 361990 h 653469"/>
                <a:gd name="connsiteX17" fmla="*/ 197520 w 385682"/>
                <a:gd name="connsiteY17" fmla="*/ 612214 h 653469"/>
                <a:gd name="connsiteX18" fmla="*/ 238432 w 385682"/>
                <a:gd name="connsiteY18" fmla="*/ 653126 h 653469"/>
                <a:gd name="connsiteX19" fmla="*/ 279344 w 385682"/>
                <a:gd name="connsiteY19" fmla="*/ 612214 h 653469"/>
                <a:gd name="connsiteX20" fmla="*/ 278999 w 385682"/>
                <a:gd name="connsiteY20" fmla="*/ 106754 h 653469"/>
                <a:gd name="connsiteX21" fmla="*/ 304401 w 385682"/>
                <a:gd name="connsiteY21" fmla="*/ 265391 h 653469"/>
                <a:gd name="connsiteX22" fmla="*/ 352062 w 385682"/>
                <a:gd name="connsiteY22" fmla="*/ 298086 h 653469"/>
                <a:gd name="connsiteX23" fmla="*/ 385448 w 385682"/>
                <a:gd name="connsiteY23" fmla="*/ 257960 h 653469"/>
                <a:gd name="connsiteX24" fmla="*/ 385016 w 385682"/>
                <a:gd name="connsiteY24" fmla="*/ 252258 h 65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682" h="653469">
                  <a:moveTo>
                    <a:pt x="385016" y="252258"/>
                  </a:moveTo>
                  <a:cubicBezTo>
                    <a:pt x="385513" y="250633"/>
                    <a:pt x="385603" y="248914"/>
                    <a:pt x="385275" y="247246"/>
                  </a:cubicBezTo>
                  <a:lnTo>
                    <a:pt x="345141" y="34218"/>
                  </a:lnTo>
                  <a:cubicBezTo>
                    <a:pt x="342104" y="14311"/>
                    <a:pt x="324970" y="-382"/>
                    <a:pt x="304833" y="-343"/>
                  </a:cubicBezTo>
                  <a:lnTo>
                    <a:pt x="80444" y="-343"/>
                  </a:lnTo>
                  <a:cubicBezTo>
                    <a:pt x="60463" y="-434"/>
                    <a:pt x="43389" y="14022"/>
                    <a:pt x="40180" y="33743"/>
                  </a:cubicBezTo>
                  <a:lnTo>
                    <a:pt x="2" y="247073"/>
                  </a:lnTo>
                  <a:cubicBezTo>
                    <a:pt x="-326" y="248741"/>
                    <a:pt x="-236" y="250460"/>
                    <a:pt x="261" y="252085"/>
                  </a:cubicBezTo>
                  <a:cubicBezTo>
                    <a:pt x="-45" y="253968"/>
                    <a:pt x="-205" y="255878"/>
                    <a:pt x="-214" y="257787"/>
                  </a:cubicBezTo>
                  <a:cubicBezTo>
                    <a:pt x="-283" y="280360"/>
                    <a:pt x="17961" y="298712"/>
                    <a:pt x="40530" y="298782"/>
                  </a:cubicBezTo>
                  <a:cubicBezTo>
                    <a:pt x="60445" y="298842"/>
                    <a:pt x="77506" y="284538"/>
                    <a:pt x="80919" y="264916"/>
                  </a:cubicBezTo>
                  <a:lnTo>
                    <a:pt x="106278" y="106538"/>
                  </a:lnTo>
                  <a:lnTo>
                    <a:pt x="105933" y="611998"/>
                  </a:lnTo>
                  <a:cubicBezTo>
                    <a:pt x="105933" y="634593"/>
                    <a:pt x="124250" y="652911"/>
                    <a:pt x="146845" y="652911"/>
                  </a:cubicBezTo>
                  <a:cubicBezTo>
                    <a:pt x="169439" y="652911"/>
                    <a:pt x="187757" y="634593"/>
                    <a:pt x="187757" y="611998"/>
                  </a:cubicBezTo>
                  <a:lnTo>
                    <a:pt x="187757" y="361990"/>
                  </a:lnTo>
                  <a:lnTo>
                    <a:pt x="197520" y="361990"/>
                  </a:lnTo>
                  <a:lnTo>
                    <a:pt x="197520" y="612214"/>
                  </a:lnTo>
                  <a:cubicBezTo>
                    <a:pt x="197520" y="634809"/>
                    <a:pt x="215838" y="653126"/>
                    <a:pt x="238432" y="653126"/>
                  </a:cubicBezTo>
                  <a:cubicBezTo>
                    <a:pt x="261027" y="653126"/>
                    <a:pt x="279344" y="634809"/>
                    <a:pt x="279344" y="612214"/>
                  </a:cubicBezTo>
                  <a:lnTo>
                    <a:pt x="278999" y="106754"/>
                  </a:lnTo>
                  <a:lnTo>
                    <a:pt x="304401" y="265391"/>
                  </a:lnTo>
                  <a:cubicBezTo>
                    <a:pt x="308536" y="287579"/>
                    <a:pt x="329873" y="302216"/>
                    <a:pt x="352062" y="298086"/>
                  </a:cubicBezTo>
                  <a:cubicBezTo>
                    <a:pt x="371394" y="294483"/>
                    <a:pt x="385422" y="277626"/>
                    <a:pt x="385448" y="257960"/>
                  </a:cubicBezTo>
                  <a:cubicBezTo>
                    <a:pt x="385431" y="256051"/>
                    <a:pt x="385288" y="254146"/>
                    <a:pt x="385016" y="252258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AC50A14F-E1CE-B5C9-F5BB-B03C26CE36F2}"/>
              </a:ext>
            </a:extLst>
          </p:cNvPr>
          <p:cNvGrpSpPr/>
          <p:nvPr/>
        </p:nvGrpSpPr>
        <p:grpSpPr>
          <a:xfrm>
            <a:off x="5334568" y="2019902"/>
            <a:ext cx="385669" cy="849517"/>
            <a:chOff x="5528464" y="2121254"/>
            <a:chExt cx="385669" cy="849517"/>
          </a:xfrm>
          <a:solidFill>
            <a:srgbClr val="EA5858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68D9BD33-A76F-F7D5-2EE6-760FC34F1E95}"/>
                </a:ext>
              </a:extLst>
            </p:cNvPr>
            <p:cNvSpPr/>
            <p:nvPr/>
          </p:nvSpPr>
          <p:spPr>
            <a:xfrm>
              <a:off x="5633752" y="2121254"/>
              <a:ext cx="175139" cy="175139"/>
            </a:xfrm>
            <a:custGeom>
              <a:avLst/>
              <a:gdLst>
                <a:gd name="connsiteX0" fmla="*/ 87313 w 175139"/>
                <a:gd name="connsiteY0" fmla="*/ 174796 h 175139"/>
                <a:gd name="connsiteX1" fmla="*/ 174926 w 175139"/>
                <a:gd name="connsiteY1" fmla="*/ 87270 h 175139"/>
                <a:gd name="connsiteX2" fmla="*/ 87399 w 175139"/>
                <a:gd name="connsiteY2" fmla="*/ -343 h 175139"/>
                <a:gd name="connsiteX3" fmla="*/ -214 w 175139"/>
                <a:gd name="connsiteY3" fmla="*/ 87183 h 175139"/>
                <a:gd name="connsiteX4" fmla="*/ -214 w 175139"/>
                <a:gd name="connsiteY4" fmla="*/ 87227 h 175139"/>
                <a:gd name="connsiteX5" fmla="*/ 87313 w 175139"/>
                <a:gd name="connsiteY5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5139" h="175139">
                  <a:moveTo>
                    <a:pt x="87313" y="174796"/>
                  </a:moveTo>
                  <a:cubicBezTo>
                    <a:pt x="135677" y="174822"/>
                    <a:pt x="174900" y="135634"/>
                    <a:pt x="174926" y="87270"/>
                  </a:cubicBezTo>
                  <a:cubicBezTo>
                    <a:pt x="174947" y="38905"/>
                    <a:pt x="135763" y="-317"/>
                    <a:pt x="87399" y="-343"/>
                  </a:cubicBezTo>
                  <a:cubicBezTo>
                    <a:pt x="39035" y="-369"/>
                    <a:pt x="-193" y="38819"/>
                    <a:pt x="-214" y="87183"/>
                  </a:cubicBezTo>
                  <a:cubicBezTo>
                    <a:pt x="-214" y="87196"/>
                    <a:pt x="-214" y="87214"/>
                    <a:pt x="-214" y="87227"/>
                  </a:cubicBezTo>
                  <a:cubicBezTo>
                    <a:pt x="-145" y="135543"/>
                    <a:pt x="38996" y="174701"/>
                    <a:pt x="87313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881C7D1-DAD1-BAC0-41DE-B15B6551C615}"/>
                </a:ext>
              </a:extLst>
            </p:cNvPr>
            <p:cNvSpPr/>
            <p:nvPr/>
          </p:nvSpPr>
          <p:spPr>
            <a:xfrm>
              <a:off x="5528464" y="2317518"/>
              <a:ext cx="385669" cy="653253"/>
            </a:xfrm>
            <a:custGeom>
              <a:avLst/>
              <a:gdLst>
                <a:gd name="connsiteX0" fmla="*/ 384978 w 385669"/>
                <a:gd name="connsiteY0" fmla="*/ 252258 h 653253"/>
                <a:gd name="connsiteX1" fmla="*/ 385280 w 385669"/>
                <a:gd name="connsiteY1" fmla="*/ 247246 h 653253"/>
                <a:gd name="connsiteX2" fmla="*/ 345103 w 385669"/>
                <a:gd name="connsiteY2" fmla="*/ 34219 h 653253"/>
                <a:gd name="connsiteX3" fmla="*/ 304839 w 385669"/>
                <a:gd name="connsiteY3" fmla="*/ -343 h 653253"/>
                <a:gd name="connsiteX4" fmla="*/ 80406 w 385669"/>
                <a:gd name="connsiteY4" fmla="*/ -343 h 653253"/>
                <a:gd name="connsiteX5" fmla="*/ 40185 w 385669"/>
                <a:gd name="connsiteY5" fmla="*/ 33743 h 653253"/>
                <a:gd name="connsiteX6" fmla="*/ -36 w 385669"/>
                <a:gd name="connsiteY6" fmla="*/ 247073 h 653253"/>
                <a:gd name="connsiteX7" fmla="*/ 223 w 385669"/>
                <a:gd name="connsiteY7" fmla="*/ 252085 h 653253"/>
                <a:gd name="connsiteX8" fmla="*/ -209 w 385669"/>
                <a:gd name="connsiteY8" fmla="*/ 257788 h 653253"/>
                <a:gd name="connsiteX9" fmla="*/ 40535 w 385669"/>
                <a:gd name="connsiteY9" fmla="*/ 298782 h 653253"/>
                <a:gd name="connsiteX10" fmla="*/ 80924 w 385669"/>
                <a:gd name="connsiteY10" fmla="*/ 264916 h 653253"/>
                <a:gd name="connsiteX11" fmla="*/ 106240 w 385669"/>
                <a:gd name="connsiteY11" fmla="*/ 106538 h 653253"/>
                <a:gd name="connsiteX12" fmla="*/ 105938 w 385669"/>
                <a:gd name="connsiteY12" fmla="*/ 611998 h 653253"/>
                <a:gd name="connsiteX13" fmla="*/ 146850 w 385669"/>
                <a:gd name="connsiteY13" fmla="*/ 652911 h 653253"/>
                <a:gd name="connsiteX14" fmla="*/ 187762 w 385669"/>
                <a:gd name="connsiteY14" fmla="*/ 611998 h 653253"/>
                <a:gd name="connsiteX15" fmla="*/ 187762 w 385669"/>
                <a:gd name="connsiteY15" fmla="*/ 361990 h 653253"/>
                <a:gd name="connsiteX16" fmla="*/ 197526 w 385669"/>
                <a:gd name="connsiteY16" fmla="*/ 361990 h 653253"/>
                <a:gd name="connsiteX17" fmla="*/ 197526 w 385669"/>
                <a:gd name="connsiteY17" fmla="*/ 612214 h 653253"/>
                <a:gd name="connsiteX18" fmla="*/ 239747 w 385669"/>
                <a:gd name="connsiteY18" fmla="*/ 651774 h 653253"/>
                <a:gd name="connsiteX19" fmla="*/ 279307 w 385669"/>
                <a:gd name="connsiteY19" fmla="*/ 612214 h 653253"/>
                <a:gd name="connsiteX20" fmla="*/ 279004 w 385669"/>
                <a:gd name="connsiteY20" fmla="*/ 106754 h 653253"/>
                <a:gd name="connsiteX21" fmla="*/ 304364 w 385669"/>
                <a:gd name="connsiteY21" fmla="*/ 265391 h 653253"/>
                <a:gd name="connsiteX22" fmla="*/ 351833 w 385669"/>
                <a:gd name="connsiteY22" fmla="*/ 298363 h 653253"/>
                <a:gd name="connsiteX23" fmla="*/ 385453 w 385669"/>
                <a:gd name="connsiteY23" fmla="*/ 258004 h 653253"/>
                <a:gd name="connsiteX24" fmla="*/ 384978 w 385669"/>
                <a:gd name="connsiteY24" fmla="*/ 252258 h 653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669" h="653253">
                  <a:moveTo>
                    <a:pt x="384978" y="252258"/>
                  </a:moveTo>
                  <a:cubicBezTo>
                    <a:pt x="385488" y="250638"/>
                    <a:pt x="385591" y="248918"/>
                    <a:pt x="385280" y="247246"/>
                  </a:cubicBezTo>
                  <a:lnTo>
                    <a:pt x="345103" y="34219"/>
                  </a:lnTo>
                  <a:cubicBezTo>
                    <a:pt x="342070" y="14329"/>
                    <a:pt x="324958" y="-360"/>
                    <a:pt x="304839" y="-343"/>
                  </a:cubicBezTo>
                  <a:lnTo>
                    <a:pt x="80406" y="-343"/>
                  </a:lnTo>
                  <a:cubicBezTo>
                    <a:pt x="60429" y="-446"/>
                    <a:pt x="43356" y="14022"/>
                    <a:pt x="40185" y="33743"/>
                  </a:cubicBezTo>
                  <a:lnTo>
                    <a:pt x="-36" y="247073"/>
                  </a:lnTo>
                  <a:cubicBezTo>
                    <a:pt x="-343" y="248741"/>
                    <a:pt x="-252" y="250456"/>
                    <a:pt x="223" y="252085"/>
                  </a:cubicBezTo>
                  <a:cubicBezTo>
                    <a:pt x="-70" y="253973"/>
                    <a:pt x="-213" y="255878"/>
                    <a:pt x="-209" y="257788"/>
                  </a:cubicBezTo>
                  <a:cubicBezTo>
                    <a:pt x="-278" y="280360"/>
                    <a:pt x="17966" y="298713"/>
                    <a:pt x="40535" y="298782"/>
                  </a:cubicBezTo>
                  <a:cubicBezTo>
                    <a:pt x="60451" y="298842"/>
                    <a:pt x="77511" y="284538"/>
                    <a:pt x="80924" y="264916"/>
                  </a:cubicBezTo>
                  <a:lnTo>
                    <a:pt x="106240" y="106538"/>
                  </a:lnTo>
                  <a:lnTo>
                    <a:pt x="105938" y="611998"/>
                  </a:lnTo>
                  <a:cubicBezTo>
                    <a:pt x="105938" y="634593"/>
                    <a:pt x="124256" y="652911"/>
                    <a:pt x="146850" y="652911"/>
                  </a:cubicBezTo>
                  <a:cubicBezTo>
                    <a:pt x="169445" y="652911"/>
                    <a:pt x="187762" y="634593"/>
                    <a:pt x="187762" y="611998"/>
                  </a:cubicBezTo>
                  <a:lnTo>
                    <a:pt x="187762" y="361990"/>
                  </a:lnTo>
                  <a:lnTo>
                    <a:pt x="197526" y="361990"/>
                  </a:lnTo>
                  <a:lnTo>
                    <a:pt x="197526" y="612214"/>
                  </a:lnTo>
                  <a:cubicBezTo>
                    <a:pt x="198260" y="634796"/>
                    <a:pt x="217161" y="652509"/>
                    <a:pt x="239747" y="651774"/>
                  </a:cubicBezTo>
                  <a:cubicBezTo>
                    <a:pt x="261296" y="651074"/>
                    <a:pt x="278607" y="633768"/>
                    <a:pt x="279307" y="612214"/>
                  </a:cubicBezTo>
                  <a:lnTo>
                    <a:pt x="279004" y="106754"/>
                  </a:lnTo>
                  <a:lnTo>
                    <a:pt x="304364" y="265391"/>
                  </a:lnTo>
                  <a:cubicBezTo>
                    <a:pt x="308368" y="287605"/>
                    <a:pt x="329619" y="302367"/>
                    <a:pt x="351833" y="298363"/>
                  </a:cubicBezTo>
                  <a:cubicBezTo>
                    <a:pt x="371348" y="294846"/>
                    <a:pt x="385522" y="277833"/>
                    <a:pt x="385453" y="258004"/>
                  </a:cubicBezTo>
                  <a:cubicBezTo>
                    <a:pt x="385449" y="256077"/>
                    <a:pt x="385289" y="254159"/>
                    <a:pt x="384978" y="252258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8E329AD5-6E73-F3ED-AD11-25DE7AB689DB}"/>
              </a:ext>
            </a:extLst>
          </p:cNvPr>
          <p:cNvGrpSpPr/>
          <p:nvPr/>
        </p:nvGrpSpPr>
        <p:grpSpPr>
          <a:xfrm>
            <a:off x="5720451" y="2019902"/>
            <a:ext cx="385705" cy="849734"/>
            <a:chOff x="5914347" y="2121254"/>
            <a:chExt cx="385705" cy="849734"/>
          </a:xfrm>
          <a:solidFill>
            <a:srgbClr val="EA5858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B9AE558-BF4A-A9D4-F57E-0B4D611B0FB8}"/>
                </a:ext>
              </a:extLst>
            </p:cNvPr>
            <p:cNvSpPr/>
            <p:nvPr/>
          </p:nvSpPr>
          <p:spPr>
            <a:xfrm>
              <a:off x="6019414" y="2121254"/>
              <a:ext cx="175139" cy="175139"/>
            </a:xfrm>
            <a:custGeom>
              <a:avLst/>
              <a:gdLst>
                <a:gd name="connsiteX0" fmla="*/ 87356 w 175139"/>
                <a:gd name="connsiteY0" fmla="*/ 174796 h 175139"/>
                <a:gd name="connsiteX1" fmla="*/ 174926 w 175139"/>
                <a:gd name="connsiteY1" fmla="*/ 87227 h 175139"/>
                <a:gd name="connsiteX2" fmla="*/ 87356 w 175139"/>
                <a:gd name="connsiteY2" fmla="*/ -343 h 175139"/>
                <a:gd name="connsiteX3" fmla="*/ -214 w 175139"/>
                <a:gd name="connsiteY3" fmla="*/ 87227 h 175139"/>
                <a:gd name="connsiteX4" fmla="*/ 87356 w 175139"/>
                <a:gd name="connsiteY4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39" h="175139">
                  <a:moveTo>
                    <a:pt x="87356" y="174796"/>
                  </a:moveTo>
                  <a:cubicBezTo>
                    <a:pt x="135720" y="174796"/>
                    <a:pt x="174926" y="135591"/>
                    <a:pt x="174926" y="87227"/>
                  </a:cubicBezTo>
                  <a:cubicBezTo>
                    <a:pt x="174926" y="38862"/>
                    <a:pt x="135720" y="-343"/>
                    <a:pt x="87356" y="-343"/>
                  </a:cubicBezTo>
                  <a:cubicBezTo>
                    <a:pt x="38991" y="-343"/>
                    <a:pt x="-214" y="38862"/>
                    <a:pt x="-214" y="87227"/>
                  </a:cubicBezTo>
                  <a:cubicBezTo>
                    <a:pt x="-167" y="135569"/>
                    <a:pt x="39013" y="174749"/>
                    <a:pt x="87356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BFC843B-DE21-E16A-7472-E96160E781AF}"/>
                </a:ext>
              </a:extLst>
            </p:cNvPr>
            <p:cNvSpPr/>
            <p:nvPr/>
          </p:nvSpPr>
          <p:spPr>
            <a:xfrm>
              <a:off x="5914347" y="2317519"/>
              <a:ext cx="385705" cy="653469"/>
            </a:xfrm>
            <a:custGeom>
              <a:avLst/>
              <a:gdLst>
                <a:gd name="connsiteX0" fmla="*/ 384800 w 385705"/>
                <a:gd name="connsiteY0" fmla="*/ 252258 h 653469"/>
                <a:gd name="connsiteX1" fmla="*/ 385059 w 385705"/>
                <a:gd name="connsiteY1" fmla="*/ 247246 h 653469"/>
                <a:gd name="connsiteX2" fmla="*/ 344924 w 385705"/>
                <a:gd name="connsiteY2" fmla="*/ 34218 h 653469"/>
                <a:gd name="connsiteX3" fmla="*/ 304617 w 385705"/>
                <a:gd name="connsiteY3" fmla="*/ -343 h 653469"/>
                <a:gd name="connsiteX4" fmla="*/ 80444 w 385705"/>
                <a:gd name="connsiteY4" fmla="*/ -343 h 653469"/>
                <a:gd name="connsiteX5" fmla="*/ 40180 w 385705"/>
                <a:gd name="connsiteY5" fmla="*/ 33743 h 653469"/>
                <a:gd name="connsiteX6" fmla="*/ 2 w 385705"/>
                <a:gd name="connsiteY6" fmla="*/ 247073 h 653469"/>
                <a:gd name="connsiteX7" fmla="*/ 261 w 385705"/>
                <a:gd name="connsiteY7" fmla="*/ 252085 h 653469"/>
                <a:gd name="connsiteX8" fmla="*/ -214 w 385705"/>
                <a:gd name="connsiteY8" fmla="*/ 257787 h 653469"/>
                <a:gd name="connsiteX9" fmla="*/ 40529 w 385705"/>
                <a:gd name="connsiteY9" fmla="*/ 298782 h 653469"/>
                <a:gd name="connsiteX10" fmla="*/ 80919 w 385705"/>
                <a:gd name="connsiteY10" fmla="*/ 264916 h 653469"/>
                <a:gd name="connsiteX11" fmla="*/ 106278 w 385705"/>
                <a:gd name="connsiteY11" fmla="*/ 106538 h 653469"/>
                <a:gd name="connsiteX12" fmla="*/ 105933 w 385705"/>
                <a:gd name="connsiteY12" fmla="*/ 611998 h 653469"/>
                <a:gd name="connsiteX13" fmla="*/ 146845 w 385705"/>
                <a:gd name="connsiteY13" fmla="*/ 652911 h 653469"/>
                <a:gd name="connsiteX14" fmla="*/ 187757 w 385705"/>
                <a:gd name="connsiteY14" fmla="*/ 611998 h 653469"/>
                <a:gd name="connsiteX15" fmla="*/ 187757 w 385705"/>
                <a:gd name="connsiteY15" fmla="*/ 361990 h 653469"/>
                <a:gd name="connsiteX16" fmla="*/ 197520 w 385705"/>
                <a:gd name="connsiteY16" fmla="*/ 361990 h 653469"/>
                <a:gd name="connsiteX17" fmla="*/ 197520 w 385705"/>
                <a:gd name="connsiteY17" fmla="*/ 612214 h 653469"/>
                <a:gd name="connsiteX18" fmla="*/ 238432 w 385705"/>
                <a:gd name="connsiteY18" fmla="*/ 653126 h 653469"/>
                <a:gd name="connsiteX19" fmla="*/ 279344 w 385705"/>
                <a:gd name="connsiteY19" fmla="*/ 612214 h 653469"/>
                <a:gd name="connsiteX20" fmla="*/ 278999 w 385705"/>
                <a:gd name="connsiteY20" fmla="*/ 106754 h 653469"/>
                <a:gd name="connsiteX21" fmla="*/ 304401 w 385705"/>
                <a:gd name="connsiteY21" fmla="*/ 265391 h 653469"/>
                <a:gd name="connsiteX22" fmla="*/ 351871 w 385705"/>
                <a:gd name="connsiteY22" fmla="*/ 298362 h 653469"/>
                <a:gd name="connsiteX23" fmla="*/ 385491 w 385705"/>
                <a:gd name="connsiteY23" fmla="*/ 258003 h 653469"/>
                <a:gd name="connsiteX24" fmla="*/ 384800 w 385705"/>
                <a:gd name="connsiteY24" fmla="*/ 252258 h 65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705" h="653469">
                  <a:moveTo>
                    <a:pt x="384800" y="252258"/>
                  </a:moveTo>
                  <a:cubicBezTo>
                    <a:pt x="385297" y="250633"/>
                    <a:pt x="385387" y="248914"/>
                    <a:pt x="385059" y="247246"/>
                  </a:cubicBezTo>
                  <a:lnTo>
                    <a:pt x="344924" y="34218"/>
                  </a:lnTo>
                  <a:cubicBezTo>
                    <a:pt x="341888" y="14311"/>
                    <a:pt x="324754" y="-382"/>
                    <a:pt x="304617" y="-343"/>
                  </a:cubicBezTo>
                  <a:lnTo>
                    <a:pt x="80444" y="-343"/>
                  </a:lnTo>
                  <a:cubicBezTo>
                    <a:pt x="60463" y="-434"/>
                    <a:pt x="43389" y="14022"/>
                    <a:pt x="40180" y="33743"/>
                  </a:cubicBezTo>
                  <a:lnTo>
                    <a:pt x="2" y="247073"/>
                  </a:lnTo>
                  <a:cubicBezTo>
                    <a:pt x="-326" y="248741"/>
                    <a:pt x="-236" y="250460"/>
                    <a:pt x="261" y="252085"/>
                  </a:cubicBezTo>
                  <a:cubicBezTo>
                    <a:pt x="-45" y="253968"/>
                    <a:pt x="-206" y="255878"/>
                    <a:pt x="-214" y="257787"/>
                  </a:cubicBezTo>
                  <a:cubicBezTo>
                    <a:pt x="-283" y="280360"/>
                    <a:pt x="17961" y="298712"/>
                    <a:pt x="40529" y="298782"/>
                  </a:cubicBezTo>
                  <a:cubicBezTo>
                    <a:pt x="60445" y="298842"/>
                    <a:pt x="77506" y="284538"/>
                    <a:pt x="80919" y="264916"/>
                  </a:cubicBezTo>
                  <a:lnTo>
                    <a:pt x="106278" y="106538"/>
                  </a:lnTo>
                  <a:lnTo>
                    <a:pt x="105933" y="611998"/>
                  </a:lnTo>
                  <a:cubicBezTo>
                    <a:pt x="105933" y="634593"/>
                    <a:pt x="124250" y="652911"/>
                    <a:pt x="146845" y="652911"/>
                  </a:cubicBezTo>
                  <a:cubicBezTo>
                    <a:pt x="169439" y="652911"/>
                    <a:pt x="187757" y="634593"/>
                    <a:pt x="187757" y="611998"/>
                  </a:cubicBezTo>
                  <a:lnTo>
                    <a:pt x="187757" y="361990"/>
                  </a:lnTo>
                  <a:lnTo>
                    <a:pt x="197520" y="361990"/>
                  </a:lnTo>
                  <a:lnTo>
                    <a:pt x="197520" y="612214"/>
                  </a:lnTo>
                  <a:cubicBezTo>
                    <a:pt x="197520" y="634809"/>
                    <a:pt x="215838" y="653126"/>
                    <a:pt x="238432" y="653126"/>
                  </a:cubicBezTo>
                  <a:cubicBezTo>
                    <a:pt x="261027" y="653126"/>
                    <a:pt x="279344" y="634809"/>
                    <a:pt x="279344" y="612214"/>
                  </a:cubicBezTo>
                  <a:lnTo>
                    <a:pt x="278999" y="106754"/>
                  </a:lnTo>
                  <a:lnTo>
                    <a:pt x="304401" y="265391"/>
                  </a:lnTo>
                  <a:cubicBezTo>
                    <a:pt x="308406" y="287605"/>
                    <a:pt x="329657" y="302367"/>
                    <a:pt x="351871" y="298362"/>
                  </a:cubicBezTo>
                  <a:cubicBezTo>
                    <a:pt x="371385" y="294846"/>
                    <a:pt x="385560" y="277833"/>
                    <a:pt x="385491" y="258003"/>
                  </a:cubicBezTo>
                  <a:cubicBezTo>
                    <a:pt x="385391" y="256077"/>
                    <a:pt x="385163" y="254154"/>
                    <a:pt x="384800" y="252258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5DDA872B-F3ED-C3AD-159C-68019712A7C6}"/>
              </a:ext>
            </a:extLst>
          </p:cNvPr>
          <p:cNvGrpSpPr/>
          <p:nvPr/>
        </p:nvGrpSpPr>
        <p:grpSpPr>
          <a:xfrm>
            <a:off x="6105937" y="2019902"/>
            <a:ext cx="385667" cy="849517"/>
            <a:chOff x="6299833" y="2121254"/>
            <a:chExt cx="385667" cy="849517"/>
          </a:xfrm>
          <a:solidFill>
            <a:srgbClr val="4EC0E4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0E61D34-A503-7D63-F87B-7B14DD56792A}"/>
                </a:ext>
              </a:extLst>
            </p:cNvPr>
            <p:cNvSpPr/>
            <p:nvPr/>
          </p:nvSpPr>
          <p:spPr>
            <a:xfrm>
              <a:off x="6405119" y="2121254"/>
              <a:ext cx="175139" cy="175139"/>
            </a:xfrm>
            <a:custGeom>
              <a:avLst/>
              <a:gdLst>
                <a:gd name="connsiteX0" fmla="*/ 87313 w 175139"/>
                <a:gd name="connsiteY0" fmla="*/ 174796 h 175139"/>
                <a:gd name="connsiteX1" fmla="*/ 174926 w 175139"/>
                <a:gd name="connsiteY1" fmla="*/ 87270 h 175139"/>
                <a:gd name="connsiteX2" fmla="*/ 87399 w 175139"/>
                <a:gd name="connsiteY2" fmla="*/ -343 h 175139"/>
                <a:gd name="connsiteX3" fmla="*/ -214 w 175139"/>
                <a:gd name="connsiteY3" fmla="*/ 87183 h 175139"/>
                <a:gd name="connsiteX4" fmla="*/ -214 w 175139"/>
                <a:gd name="connsiteY4" fmla="*/ 87227 h 175139"/>
                <a:gd name="connsiteX5" fmla="*/ 87313 w 175139"/>
                <a:gd name="connsiteY5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5139" h="175139">
                  <a:moveTo>
                    <a:pt x="87313" y="174796"/>
                  </a:moveTo>
                  <a:cubicBezTo>
                    <a:pt x="135677" y="174822"/>
                    <a:pt x="174900" y="135634"/>
                    <a:pt x="174926" y="87270"/>
                  </a:cubicBezTo>
                  <a:cubicBezTo>
                    <a:pt x="174947" y="38905"/>
                    <a:pt x="135763" y="-317"/>
                    <a:pt x="87399" y="-343"/>
                  </a:cubicBezTo>
                  <a:cubicBezTo>
                    <a:pt x="39035" y="-369"/>
                    <a:pt x="-193" y="38819"/>
                    <a:pt x="-214" y="87183"/>
                  </a:cubicBezTo>
                  <a:cubicBezTo>
                    <a:pt x="-214" y="87196"/>
                    <a:pt x="-214" y="87214"/>
                    <a:pt x="-214" y="87227"/>
                  </a:cubicBezTo>
                  <a:cubicBezTo>
                    <a:pt x="-145" y="135543"/>
                    <a:pt x="38996" y="174701"/>
                    <a:pt x="87313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60DBEA9-4253-7E44-174B-CBF48D64A304}"/>
                </a:ext>
              </a:extLst>
            </p:cNvPr>
            <p:cNvSpPr/>
            <p:nvPr/>
          </p:nvSpPr>
          <p:spPr>
            <a:xfrm>
              <a:off x="6299833" y="2317518"/>
              <a:ext cx="385667" cy="653253"/>
            </a:xfrm>
            <a:custGeom>
              <a:avLst/>
              <a:gdLst>
                <a:gd name="connsiteX0" fmla="*/ 384975 w 385667"/>
                <a:gd name="connsiteY0" fmla="*/ 252258 h 653253"/>
                <a:gd name="connsiteX1" fmla="*/ 385277 w 385667"/>
                <a:gd name="connsiteY1" fmla="*/ 247246 h 653253"/>
                <a:gd name="connsiteX2" fmla="*/ 345100 w 385667"/>
                <a:gd name="connsiteY2" fmla="*/ 34219 h 653253"/>
                <a:gd name="connsiteX3" fmla="*/ 304836 w 385667"/>
                <a:gd name="connsiteY3" fmla="*/ -343 h 653253"/>
                <a:gd name="connsiteX4" fmla="*/ 80403 w 385667"/>
                <a:gd name="connsiteY4" fmla="*/ -343 h 653253"/>
                <a:gd name="connsiteX5" fmla="*/ 40182 w 385667"/>
                <a:gd name="connsiteY5" fmla="*/ 33743 h 653253"/>
                <a:gd name="connsiteX6" fmla="*/ -39 w 385667"/>
                <a:gd name="connsiteY6" fmla="*/ 247073 h 653253"/>
                <a:gd name="connsiteX7" fmla="*/ 264 w 385667"/>
                <a:gd name="connsiteY7" fmla="*/ 252085 h 653253"/>
                <a:gd name="connsiteX8" fmla="*/ -212 w 385667"/>
                <a:gd name="connsiteY8" fmla="*/ 257788 h 653253"/>
                <a:gd name="connsiteX9" fmla="*/ 40532 w 385667"/>
                <a:gd name="connsiteY9" fmla="*/ 298782 h 653253"/>
                <a:gd name="connsiteX10" fmla="*/ 80921 w 385667"/>
                <a:gd name="connsiteY10" fmla="*/ 264916 h 653253"/>
                <a:gd name="connsiteX11" fmla="*/ 106238 w 385667"/>
                <a:gd name="connsiteY11" fmla="*/ 106538 h 653253"/>
                <a:gd name="connsiteX12" fmla="*/ 105935 w 385667"/>
                <a:gd name="connsiteY12" fmla="*/ 611998 h 653253"/>
                <a:gd name="connsiteX13" fmla="*/ 146847 w 385667"/>
                <a:gd name="connsiteY13" fmla="*/ 652911 h 653253"/>
                <a:gd name="connsiteX14" fmla="*/ 187759 w 385667"/>
                <a:gd name="connsiteY14" fmla="*/ 611998 h 653253"/>
                <a:gd name="connsiteX15" fmla="*/ 187759 w 385667"/>
                <a:gd name="connsiteY15" fmla="*/ 361990 h 653253"/>
                <a:gd name="connsiteX16" fmla="*/ 197523 w 385667"/>
                <a:gd name="connsiteY16" fmla="*/ 361990 h 653253"/>
                <a:gd name="connsiteX17" fmla="*/ 197523 w 385667"/>
                <a:gd name="connsiteY17" fmla="*/ 612214 h 653253"/>
                <a:gd name="connsiteX18" fmla="*/ 239744 w 385667"/>
                <a:gd name="connsiteY18" fmla="*/ 651774 h 653253"/>
                <a:gd name="connsiteX19" fmla="*/ 279304 w 385667"/>
                <a:gd name="connsiteY19" fmla="*/ 612214 h 653253"/>
                <a:gd name="connsiteX20" fmla="*/ 279001 w 385667"/>
                <a:gd name="connsiteY20" fmla="*/ 106754 h 653253"/>
                <a:gd name="connsiteX21" fmla="*/ 304361 w 385667"/>
                <a:gd name="connsiteY21" fmla="*/ 265391 h 653253"/>
                <a:gd name="connsiteX22" fmla="*/ 351831 w 385667"/>
                <a:gd name="connsiteY22" fmla="*/ 298363 h 653253"/>
                <a:gd name="connsiteX23" fmla="*/ 385450 w 385667"/>
                <a:gd name="connsiteY23" fmla="*/ 258004 h 653253"/>
                <a:gd name="connsiteX24" fmla="*/ 384975 w 385667"/>
                <a:gd name="connsiteY24" fmla="*/ 252258 h 653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667" h="653253">
                  <a:moveTo>
                    <a:pt x="384975" y="252258"/>
                  </a:moveTo>
                  <a:cubicBezTo>
                    <a:pt x="385485" y="250638"/>
                    <a:pt x="385588" y="248918"/>
                    <a:pt x="385277" y="247246"/>
                  </a:cubicBezTo>
                  <a:lnTo>
                    <a:pt x="345100" y="34219"/>
                  </a:lnTo>
                  <a:cubicBezTo>
                    <a:pt x="342084" y="14320"/>
                    <a:pt x="324963" y="-377"/>
                    <a:pt x="304836" y="-343"/>
                  </a:cubicBezTo>
                  <a:lnTo>
                    <a:pt x="80403" y="-343"/>
                  </a:lnTo>
                  <a:cubicBezTo>
                    <a:pt x="60426" y="-446"/>
                    <a:pt x="43353" y="14022"/>
                    <a:pt x="40182" y="33743"/>
                  </a:cubicBezTo>
                  <a:lnTo>
                    <a:pt x="-39" y="247073"/>
                  </a:lnTo>
                  <a:cubicBezTo>
                    <a:pt x="-350" y="248745"/>
                    <a:pt x="-246" y="250465"/>
                    <a:pt x="264" y="252085"/>
                  </a:cubicBezTo>
                  <a:cubicBezTo>
                    <a:pt x="-65" y="253969"/>
                    <a:pt x="-224" y="255878"/>
                    <a:pt x="-212" y="257788"/>
                  </a:cubicBezTo>
                  <a:cubicBezTo>
                    <a:pt x="-281" y="280360"/>
                    <a:pt x="17964" y="298713"/>
                    <a:pt x="40532" y="298782"/>
                  </a:cubicBezTo>
                  <a:cubicBezTo>
                    <a:pt x="60448" y="298842"/>
                    <a:pt x="77508" y="284538"/>
                    <a:pt x="80921" y="264916"/>
                  </a:cubicBezTo>
                  <a:lnTo>
                    <a:pt x="106238" y="106538"/>
                  </a:lnTo>
                  <a:lnTo>
                    <a:pt x="105935" y="611998"/>
                  </a:lnTo>
                  <a:cubicBezTo>
                    <a:pt x="105935" y="634593"/>
                    <a:pt x="124253" y="652911"/>
                    <a:pt x="146847" y="652911"/>
                  </a:cubicBezTo>
                  <a:cubicBezTo>
                    <a:pt x="169442" y="652911"/>
                    <a:pt x="187759" y="634593"/>
                    <a:pt x="187759" y="611998"/>
                  </a:cubicBezTo>
                  <a:lnTo>
                    <a:pt x="187759" y="361990"/>
                  </a:lnTo>
                  <a:lnTo>
                    <a:pt x="197523" y="361990"/>
                  </a:lnTo>
                  <a:lnTo>
                    <a:pt x="197523" y="612214"/>
                  </a:lnTo>
                  <a:cubicBezTo>
                    <a:pt x="198257" y="634796"/>
                    <a:pt x="217158" y="652509"/>
                    <a:pt x="239744" y="651774"/>
                  </a:cubicBezTo>
                  <a:cubicBezTo>
                    <a:pt x="261293" y="651074"/>
                    <a:pt x="278604" y="633768"/>
                    <a:pt x="279304" y="612214"/>
                  </a:cubicBezTo>
                  <a:lnTo>
                    <a:pt x="279001" y="106754"/>
                  </a:lnTo>
                  <a:lnTo>
                    <a:pt x="304361" y="265391"/>
                  </a:lnTo>
                  <a:cubicBezTo>
                    <a:pt x="308365" y="287605"/>
                    <a:pt x="329616" y="302367"/>
                    <a:pt x="351831" y="298363"/>
                  </a:cubicBezTo>
                  <a:cubicBezTo>
                    <a:pt x="371345" y="294846"/>
                    <a:pt x="385519" y="277833"/>
                    <a:pt x="385450" y="258004"/>
                  </a:cubicBezTo>
                  <a:cubicBezTo>
                    <a:pt x="385467" y="256077"/>
                    <a:pt x="385308" y="254154"/>
                    <a:pt x="384975" y="252258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213EDE63-F9A9-5608-82C5-837DF0AC26F5}"/>
              </a:ext>
            </a:extLst>
          </p:cNvPr>
          <p:cNvGrpSpPr/>
          <p:nvPr/>
        </p:nvGrpSpPr>
        <p:grpSpPr>
          <a:xfrm>
            <a:off x="6491602" y="2019902"/>
            <a:ext cx="385705" cy="849733"/>
            <a:chOff x="6685498" y="2121254"/>
            <a:chExt cx="385705" cy="849733"/>
          </a:xfrm>
          <a:solidFill>
            <a:srgbClr val="4EC0E4"/>
          </a:solidFill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FA86EDA-6C7B-B00F-9E1E-D9C9EC48B1ED}"/>
                </a:ext>
              </a:extLst>
            </p:cNvPr>
            <p:cNvSpPr/>
            <p:nvPr/>
          </p:nvSpPr>
          <p:spPr>
            <a:xfrm>
              <a:off x="6790781" y="2121254"/>
              <a:ext cx="175139" cy="175139"/>
            </a:xfrm>
            <a:custGeom>
              <a:avLst/>
              <a:gdLst>
                <a:gd name="connsiteX0" fmla="*/ 87356 w 175139"/>
                <a:gd name="connsiteY0" fmla="*/ 174796 h 175139"/>
                <a:gd name="connsiteX1" fmla="*/ 174926 w 175139"/>
                <a:gd name="connsiteY1" fmla="*/ 87227 h 175139"/>
                <a:gd name="connsiteX2" fmla="*/ 87356 w 175139"/>
                <a:gd name="connsiteY2" fmla="*/ -343 h 175139"/>
                <a:gd name="connsiteX3" fmla="*/ -214 w 175139"/>
                <a:gd name="connsiteY3" fmla="*/ 87227 h 175139"/>
                <a:gd name="connsiteX4" fmla="*/ 87356 w 175139"/>
                <a:gd name="connsiteY4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39" h="175139">
                  <a:moveTo>
                    <a:pt x="87356" y="174796"/>
                  </a:moveTo>
                  <a:cubicBezTo>
                    <a:pt x="135720" y="174796"/>
                    <a:pt x="174926" y="135591"/>
                    <a:pt x="174926" y="87227"/>
                  </a:cubicBezTo>
                  <a:cubicBezTo>
                    <a:pt x="174926" y="38862"/>
                    <a:pt x="135720" y="-343"/>
                    <a:pt x="87356" y="-343"/>
                  </a:cubicBezTo>
                  <a:cubicBezTo>
                    <a:pt x="38991" y="-343"/>
                    <a:pt x="-214" y="38862"/>
                    <a:pt x="-214" y="87227"/>
                  </a:cubicBezTo>
                  <a:cubicBezTo>
                    <a:pt x="-167" y="135569"/>
                    <a:pt x="39013" y="174749"/>
                    <a:pt x="87356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A114D9D-0321-AFAD-16AC-3EC92057EB65}"/>
                </a:ext>
              </a:extLst>
            </p:cNvPr>
            <p:cNvSpPr/>
            <p:nvPr/>
          </p:nvSpPr>
          <p:spPr>
            <a:xfrm>
              <a:off x="6685498" y="2317518"/>
              <a:ext cx="385705" cy="653469"/>
            </a:xfrm>
            <a:custGeom>
              <a:avLst/>
              <a:gdLst>
                <a:gd name="connsiteX0" fmla="*/ 385016 w 385705"/>
                <a:gd name="connsiteY0" fmla="*/ 252258 h 653469"/>
                <a:gd name="connsiteX1" fmla="*/ 385275 w 385705"/>
                <a:gd name="connsiteY1" fmla="*/ 247246 h 653469"/>
                <a:gd name="connsiteX2" fmla="*/ 345141 w 385705"/>
                <a:gd name="connsiteY2" fmla="*/ 34219 h 653469"/>
                <a:gd name="connsiteX3" fmla="*/ 304833 w 385705"/>
                <a:gd name="connsiteY3" fmla="*/ -343 h 653469"/>
                <a:gd name="connsiteX4" fmla="*/ 80444 w 385705"/>
                <a:gd name="connsiteY4" fmla="*/ -343 h 653469"/>
                <a:gd name="connsiteX5" fmla="*/ 40223 w 385705"/>
                <a:gd name="connsiteY5" fmla="*/ 33743 h 653469"/>
                <a:gd name="connsiteX6" fmla="*/ 2 w 385705"/>
                <a:gd name="connsiteY6" fmla="*/ 247073 h 653469"/>
                <a:gd name="connsiteX7" fmla="*/ 261 w 385705"/>
                <a:gd name="connsiteY7" fmla="*/ 252085 h 653469"/>
                <a:gd name="connsiteX8" fmla="*/ -214 w 385705"/>
                <a:gd name="connsiteY8" fmla="*/ 257788 h 653469"/>
                <a:gd name="connsiteX9" fmla="*/ 40529 w 385705"/>
                <a:gd name="connsiteY9" fmla="*/ 298782 h 653469"/>
                <a:gd name="connsiteX10" fmla="*/ 80919 w 385705"/>
                <a:gd name="connsiteY10" fmla="*/ 264916 h 653469"/>
                <a:gd name="connsiteX11" fmla="*/ 106278 w 385705"/>
                <a:gd name="connsiteY11" fmla="*/ 106538 h 653469"/>
                <a:gd name="connsiteX12" fmla="*/ 105933 w 385705"/>
                <a:gd name="connsiteY12" fmla="*/ 611998 h 653469"/>
                <a:gd name="connsiteX13" fmla="*/ 146845 w 385705"/>
                <a:gd name="connsiteY13" fmla="*/ 652911 h 653469"/>
                <a:gd name="connsiteX14" fmla="*/ 187757 w 385705"/>
                <a:gd name="connsiteY14" fmla="*/ 611998 h 653469"/>
                <a:gd name="connsiteX15" fmla="*/ 187757 w 385705"/>
                <a:gd name="connsiteY15" fmla="*/ 361990 h 653469"/>
                <a:gd name="connsiteX16" fmla="*/ 197520 w 385705"/>
                <a:gd name="connsiteY16" fmla="*/ 361990 h 653469"/>
                <a:gd name="connsiteX17" fmla="*/ 197520 w 385705"/>
                <a:gd name="connsiteY17" fmla="*/ 612214 h 653469"/>
                <a:gd name="connsiteX18" fmla="*/ 238432 w 385705"/>
                <a:gd name="connsiteY18" fmla="*/ 653127 h 653469"/>
                <a:gd name="connsiteX19" fmla="*/ 279344 w 385705"/>
                <a:gd name="connsiteY19" fmla="*/ 612214 h 653469"/>
                <a:gd name="connsiteX20" fmla="*/ 279042 w 385705"/>
                <a:gd name="connsiteY20" fmla="*/ 106754 h 653469"/>
                <a:gd name="connsiteX21" fmla="*/ 304401 w 385705"/>
                <a:gd name="connsiteY21" fmla="*/ 265391 h 653469"/>
                <a:gd name="connsiteX22" fmla="*/ 351871 w 385705"/>
                <a:gd name="connsiteY22" fmla="*/ 298363 h 653469"/>
                <a:gd name="connsiteX23" fmla="*/ 385491 w 385705"/>
                <a:gd name="connsiteY23" fmla="*/ 258004 h 653469"/>
                <a:gd name="connsiteX24" fmla="*/ 385016 w 385705"/>
                <a:gd name="connsiteY24" fmla="*/ 252258 h 65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705" h="653469">
                  <a:moveTo>
                    <a:pt x="385016" y="252258"/>
                  </a:moveTo>
                  <a:cubicBezTo>
                    <a:pt x="385534" y="250638"/>
                    <a:pt x="385625" y="248910"/>
                    <a:pt x="385275" y="247246"/>
                  </a:cubicBezTo>
                  <a:lnTo>
                    <a:pt x="345141" y="34219"/>
                  </a:lnTo>
                  <a:cubicBezTo>
                    <a:pt x="342104" y="14311"/>
                    <a:pt x="324970" y="-382"/>
                    <a:pt x="304833" y="-343"/>
                  </a:cubicBezTo>
                  <a:lnTo>
                    <a:pt x="80444" y="-343"/>
                  </a:lnTo>
                  <a:cubicBezTo>
                    <a:pt x="60467" y="-446"/>
                    <a:pt x="43394" y="14022"/>
                    <a:pt x="40223" y="33743"/>
                  </a:cubicBezTo>
                  <a:lnTo>
                    <a:pt x="2" y="247073"/>
                  </a:lnTo>
                  <a:cubicBezTo>
                    <a:pt x="-326" y="248741"/>
                    <a:pt x="-236" y="250460"/>
                    <a:pt x="261" y="252085"/>
                  </a:cubicBezTo>
                  <a:cubicBezTo>
                    <a:pt x="-45" y="253969"/>
                    <a:pt x="-206" y="255878"/>
                    <a:pt x="-214" y="257788"/>
                  </a:cubicBezTo>
                  <a:cubicBezTo>
                    <a:pt x="-283" y="280360"/>
                    <a:pt x="17961" y="298713"/>
                    <a:pt x="40529" y="298782"/>
                  </a:cubicBezTo>
                  <a:cubicBezTo>
                    <a:pt x="60445" y="298842"/>
                    <a:pt x="77506" y="284538"/>
                    <a:pt x="80919" y="264916"/>
                  </a:cubicBezTo>
                  <a:lnTo>
                    <a:pt x="106278" y="106538"/>
                  </a:lnTo>
                  <a:lnTo>
                    <a:pt x="105933" y="611998"/>
                  </a:lnTo>
                  <a:cubicBezTo>
                    <a:pt x="105933" y="634593"/>
                    <a:pt x="124250" y="652911"/>
                    <a:pt x="146845" y="652911"/>
                  </a:cubicBezTo>
                  <a:cubicBezTo>
                    <a:pt x="169439" y="652911"/>
                    <a:pt x="187757" y="634593"/>
                    <a:pt x="187757" y="611998"/>
                  </a:cubicBezTo>
                  <a:lnTo>
                    <a:pt x="187757" y="361990"/>
                  </a:lnTo>
                  <a:lnTo>
                    <a:pt x="197520" y="361990"/>
                  </a:lnTo>
                  <a:lnTo>
                    <a:pt x="197520" y="612214"/>
                  </a:lnTo>
                  <a:cubicBezTo>
                    <a:pt x="197520" y="634809"/>
                    <a:pt x="215838" y="653127"/>
                    <a:pt x="238432" y="653127"/>
                  </a:cubicBezTo>
                  <a:cubicBezTo>
                    <a:pt x="261027" y="653127"/>
                    <a:pt x="279344" y="634809"/>
                    <a:pt x="279344" y="612214"/>
                  </a:cubicBezTo>
                  <a:lnTo>
                    <a:pt x="279042" y="106754"/>
                  </a:lnTo>
                  <a:lnTo>
                    <a:pt x="304401" y="265391"/>
                  </a:lnTo>
                  <a:cubicBezTo>
                    <a:pt x="308406" y="287605"/>
                    <a:pt x="329657" y="302367"/>
                    <a:pt x="351871" y="298363"/>
                  </a:cubicBezTo>
                  <a:cubicBezTo>
                    <a:pt x="371385" y="294846"/>
                    <a:pt x="385560" y="277833"/>
                    <a:pt x="385491" y="258004"/>
                  </a:cubicBezTo>
                  <a:cubicBezTo>
                    <a:pt x="385487" y="256077"/>
                    <a:pt x="385327" y="254159"/>
                    <a:pt x="385016" y="252258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5450E10-63C5-312F-3523-B8BCB93ED088}"/>
              </a:ext>
            </a:extLst>
          </p:cNvPr>
          <p:cNvGrpSpPr/>
          <p:nvPr/>
        </p:nvGrpSpPr>
        <p:grpSpPr>
          <a:xfrm>
            <a:off x="6876915" y="2019902"/>
            <a:ext cx="386058" cy="849734"/>
            <a:chOff x="7070811" y="2121254"/>
            <a:chExt cx="386058" cy="849734"/>
          </a:xfrm>
          <a:solidFill>
            <a:srgbClr val="4EC0E4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25402F9-6311-C692-8F4A-756767FC1F33}"/>
                </a:ext>
              </a:extLst>
            </p:cNvPr>
            <p:cNvSpPr/>
            <p:nvPr/>
          </p:nvSpPr>
          <p:spPr>
            <a:xfrm>
              <a:off x="7176485" y="2121254"/>
              <a:ext cx="175139" cy="175139"/>
            </a:xfrm>
            <a:custGeom>
              <a:avLst/>
              <a:gdLst>
                <a:gd name="connsiteX0" fmla="*/ 87356 w 175139"/>
                <a:gd name="connsiteY0" fmla="*/ 174796 h 175139"/>
                <a:gd name="connsiteX1" fmla="*/ 174926 w 175139"/>
                <a:gd name="connsiteY1" fmla="*/ 87227 h 175139"/>
                <a:gd name="connsiteX2" fmla="*/ 87356 w 175139"/>
                <a:gd name="connsiteY2" fmla="*/ -343 h 175139"/>
                <a:gd name="connsiteX3" fmla="*/ -214 w 175139"/>
                <a:gd name="connsiteY3" fmla="*/ 87227 h 175139"/>
                <a:gd name="connsiteX4" fmla="*/ 87356 w 175139"/>
                <a:gd name="connsiteY4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39" h="175139">
                  <a:moveTo>
                    <a:pt x="87356" y="174796"/>
                  </a:moveTo>
                  <a:cubicBezTo>
                    <a:pt x="135720" y="174796"/>
                    <a:pt x="174926" y="135591"/>
                    <a:pt x="174926" y="87227"/>
                  </a:cubicBezTo>
                  <a:cubicBezTo>
                    <a:pt x="174926" y="38862"/>
                    <a:pt x="135720" y="-343"/>
                    <a:pt x="87356" y="-343"/>
                  </a:cubicBezTo>
                  <a:cubicBezTo>
                    <a:pt x="38991" y="-343"/>
                    <a:pt x="-214" y="38862"/>
                    <a:pt x="-214" y="87227"/>
                  </a:cubicBezTo>
                  <a:cubicBezTo>
                    <a:pt x="-166" y="135569"/>
                    <a:pt x="39013" y="174749"/>
                    <a:pt x="87356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8A50F03-015E-AD00-C73D-6BE7AE9F0227}"/>
                </a:ext>
              </a:extLst>
            </p:cNvPr>
            <p:cNvSpPr/>
            <p:nvPr/>
          </p:nvSpPr>
          <p:spPr>
            <a:xfrm>
              <a:off x="7070811" y="2317519"/>
              <a:ext cx="386058" cy="653469"/>
            </a:xfrm>
            <a:custGeom>
              <a:avLst/>
              <a:gdLst>
                <a:gd name="connsiteX0" fmla="*/ 385407 w 386058"/>
                <a:gd name="connsiteY0" fmla="*/ 252258 h 653469"/>
                <a:gd name="connsiteX1" fmla="*/ 385666 w 386058"/>
                <a:gd name="connsiteY1" fmla="*/ 247246 h 653469"/>
                <a:gd name="connsiteX2" fmla="*/ 345316 w 386058"/>
                <a:gd name="connsiteY2" fmla="*/ 34218 h 653469"/>
                <a:gd name="connsiteX3" fmla="*/ 305052 w 386058"/>
                <a:gd name="connsiteY3" fmla="*/ -343 h 653469"/>
                <a:gd name="connsiteX4" fmla="*/ 80403 w 386058"/>
                <a:gd name="connsiteY4" fmla="*/ -343 h 653469"/>
                <a:gd name="connsiteX5" fmla="*/ 40182 w 386058"/>
                <a:gd name="connsiteY5" fmla="*/ 33743 h 653469"/>
                <a:gd name="connsiteX6" fmla="*/ -39 w 386058"/>
                <a:gd name="connsiteY6" fmla="*/ 247073 h 653469"/>
                <a:gd name="connsiteX7" fmla="*/ 264 w 386058"/>
                <a:gd name="connsiteY7" fmla="*/ 252085 h 653469"/>
                <a:gd name="connsiteX8" fmla="*/ -211 w 386058"/>
                <a:gd name="connsiteY8" fmla="*/ 257787 h 653469"/>
                <a:gd name="connsiteX9" fmla="*/ 40532 w 386058"/>
                <a:gd name="connsiteY9" fmla="*/ 298782 h 653469"/>
                <a:gd name="connsiteX10" fmla="*/ 80921 w 386058"/>
                <a:gd name="connsiteY10" fmla="*/ 264916 h 653469"/>
                <a:gd name="connsiteX11" fmla="*/ 106237 w 386058"/>
                <a:gd name="connsiteY11" fmla="*/ 106538 h 653469"/>
                <a:gd name="connsiteX12" fmla="*/ 105935 w 386058"/>
                <a:gd name="connsiteY12" fmla="*/ 611998 h 653469"/>
                <a:gd name="connsiteX13" fmla="*/ 146847 w 386058"/>
                <a:gd name="connsiteY13" fmla="*/ 652910 h 653469"/>
                <a:gd name="connsiteX14" fmla="*/ 187759 w 386058"/>
                <a:gd name="connsiteY14" fmla="*/ 611998 h 653469"/>
                <a:gd name="connsiteX15" fmla="*/ 187759 w 386058"/>
                <a:gd name="connsiteY15" fmla="*/ 361990 h 653469"/>
                <a:gd name="connsiteX16" fmla="*/ 197523 w 386058"/>
                <a:gd name="connsiteY16" fmla="*/ 361990 h 653469"/>
                <a:gd name="connsiteX17" fmla="*/ 197523 w 386058"/>
                <a:gd name="connsiteY17" fmla="*/ 612214 h 653469"/>
                <a:gd name="connsiteX18" fmla="*/ 238435 w 386058"/>
                <a:gd name="connsiteY18" fmla="*/ 653126 h 653469"/>
                <a:gd name="connsiteX19" fmla="*/ 279347 w 386058"/>
                <a:gd name="connsiteY19" fmla="*/ 612214 h 653469"/>
                <a:gd name="connsiteX20" fmla="*/ 279001 w 386058"/>
                <a:gd name="connsiteY20" fmla="*/ 106754 h 653469"/>
                <a:gd name="connsiteX21" fmla="*/ 304361 w 386058"/>
                <a:gd name="connsiteY21" fmla="*/ 265391 h 653469"/>
                <a:gd name="connsiteX22" fmla="*/ 352068 w 386058"/>
                <a:gd name="connsiteY22" fmla="*/ 298125 h 653469"/>
                <a:gd name="connsiteX23" fmla="*/ 385493 w 386058"/>
                <a:gd name="connsiteY23" fmla="*/ 258003 h 653469"/>
                <a:gd name="connsiteX24" fmla="*/ 385407 w 386058"/>
                <a:gd name="connsiteY24" fmla="*/ 252258 h 65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6058" h="653469">
                  <a:moveTo>
                    <a:pt x="385407" y="252258"/>
                  </a:moveTo>
                  <a:cubicBezTo>
                    <a:pt x="385882" y="250629"/>
                    <a:pt x="385973" y="248914"/>
                    <a:pt x="385666" y="247246"/>
                  </a:cubicBezTo>
                  <a:lnTo>
                    <a:pt x="345316" y="34218"/>
                  </a:lnTo>
                  <a:cubicBezTo>
                    <a:pt x="342318" y="14311"/>
                    <a:pt x="325184" y="-395"/>
                    <a:pt x="305052" y="-343"/>
                  </a:cubicBezTo>
                  <a:lnTo>
                    <a:pt x="80403" y="-343"/>
                  </a:lnTo>
                  <a:cubicBezTo>
                    <a:pt x="60435" y="-429"/>
                    <a:pt x="43370" y="14030"/>
                    <a:pt x="40182" y="33743"/>
                  </a:cubicBezTo>
                  <a:lnTo>
                    <a:pt x="-39" y="247073"/>
                  </a:lnTo>
                  <a:cubicBezTo>
                    <a:pt x="-350" y="248745"/>
                    <a:pt x="-246" y="250465"/>
                    <a:pt x="264" y="252085"/>
                  </a:cubicBezTo>
                  <a:cubicBezTo>
                    <a:pt x="-65" y="253968"/>
                    <a:pt x="-224" y="255878"/>
                    <a:pt x="-211" y="257787"/>
                  </a:cubicBezTo>
                  <a:cubicBezTo>
                    <a:pt x="-281" y="280360"/>
                    <a:pt x="17963" y="298712"/>
                    <a:pt x="40532" y="298782"/>
                  </a:cubicBezTo>
                  <a:cubicBezTo>
                    <a:pt x="60448" y="298842"/>
                    <a:pt x="77508" y="284538"/>
                    <a:pt x="80921" y="264916"/>
                  </a:cubicBezTo>
                  <a:lnTo>
                    <a:pt x="106237" y="106538"/>
                  </a:lnTo>
                  <a:lnTo>
                    <a:pt x="105935" y="611998"/>
                  </a:lnTo>
                  <a:cubicBezTo>
                    <a:pt x="105935" y="634593"/>
                    <a:pt x="124253" y="652910"/>
                    <a:pt x="146847" y="652910"/>
                  </a:cubicBezTo>
                  <a:cubicBezTo>
                    <a:pt x="169442" y="652910"/>
                    <a:pt x="187759" y="634593"/>
                    <a:pt x="187759" y="611998"/>
                  </a:cubicBezTo>
                  <a:lnTo>
                    <a:pt x="187759" y="361990"/>
                  </a:lnTo>
                  <a:lnTo>
                    <a:pt x="197523" y="361990"/>
                  </a:lnTo>
                  <a:lnTo>
                    <a:pt x="197523" y="612214"/>
                  </a:lnTo>
                  <a:cubicBezTo>
                    <a:pt x="197523" y="634809"/>
                    <a:pt x="215840" y="653126"/>
                    <a:pt x="238435" y="653126"/>
                  </a:cubicBezTo>
                  <a:cubicBezTo>
                    <a:pt x="261029" y="653126"/>
                    <a:pt x="279347" y="634809"/>
                    <a:pt x="279347" y="612214"/>
                  </a:cubicBezTo>
                  <a:lnTo>
                    <a:pt x="279001" y="106754"/>
                  </a:lnTo>
                  <a:lnTo>
                    <a:pt x="304361" y="265391"/>
                  </a:lnTo>
                  <a:cubicBezTo>
                    <a:pt x="308495" y="287605"/>
                    <a:pt x="329858" y="302259"/>
                    <a:pt x="352068" y="298125"/>
                  </a:cubicBezTo>
                  <a:cubicBezTo>
                    <a:pt x="371405" y="294522"/>
                    <a:pt x="385446" y="277673"/>
                    <a:pt x="385493" y="258003"/>
                  </a:cubicBezTo>
                  <a:cubicBezTo>
                    <a:pt x="385597" y="256090"/>
                    <a:pt x="385567" y="254167"/>
                    <a:pt x="385407" y="252258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A2E28A6-281F-910F-31FE-7E9277D8CC6A}"/>
              </a:ext>
            </a:extLst>
          </p:cNvPr>
          <p:cNvGrpSpPr/>
          <p:nvPr/>
        </p:nvGrpSpPr>
        <p:grpSpPr>
          <a:xfrm>
            <a:off x="7262790" y="2019902"/>
            <a:ext cx="385874" cy="849733"/>
            <a:chOff x="7456686" y="2121254"/>
            <a:chExt cx="385874" cy="849733"/>
          </a:xfrm>
          <a:solidFill>
            <a:srgbClr val="4EC0E4"/>
          </a:solidFill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9960B548-7998-A3E4-D1A5-976B8FB22487}"/>
                </a:ext>
              </a:extLst>
            </p:cNvPr>
            <p:cNvSpPr/>
            <p:nvPr/>
          </p:nvSpPr>
          <p:spPr>
            <a:xfrm>
              <a:off x="7562061" y="2121254"/>
              <a:ext cx="175139" cy="175139"/>
            </a:xfrm>
            <a:custGeom>
              <a:avLst/>
              <a:gdLst>
                <a:gd name="connsiteX0" fmla="*/ 87356 w 175139"/>
                <a:gd name="connsiteY0" fmla="*/ 174796 h 175139"/>
                <a:gd name="connsiteX1" fmla="*/ 174926 w 175139"/>
                <a:gd name="connsiteY1" fmla="*/ 87227 h 175139"/>
                <a:gd name="connsiteX2" fmla="*/ 87356 w 175139"/>
                <a:gd name="connsiteY2" fmla="*/ -343 h 175139"/>
                <a:gd name="connsiteX3" fmla="*/ -214 w 175139"/>
                <a:gd name="connsiteY3" fmla="*/ 87227 h 175139"/>
                <a:gd name="connsiteX4" fmla="*/ 87356 w 175139"/>
                <a:gd name="connsiteY4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39" h="175139">
                  <a:moveTo>
                    <a:pt x="87356" y="174796"/>
                  </a:moveTo>
                  <a:cubicBezTo>
                    <a:pt x="135720" y="174796"/>
                    <a:pt x="174926" y="135591"/>
                    <a:pt x="174926" y="87227"/>
                  </a:cubicBezTo>
                  <a:cubicBezTo>
                    <a:pt x="174926" y="38862"/>
                    <a:pt x="135720" y="-343"/>
                    <a:pt x="87356" y="-343"/>
                  </a:cubicBezTo>
                  <a:cubicBezTo>
                    <a:pt x="38991" y="-343"/>
                    <a:pt x="-214" y="38862"/>
                    <a:pt x="-214" y="87227"/>
                  </a:cubicBezTo>
                  <a:cubicBezTo>
                    <a:pt x="-141" y="135561"/>
                    <a:pt x="39022" y="174723"/>
                    <a:pt x="87356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E5BA797B-FEDE-C631-1A5F-46CEA13F8849}"/>
                </a:ext>
              </a:extLst>
            </p:cNvPr>
            <p:cNvSpPr/>
            <p:nvPr/>
          </p:nvSpPr>
          <p:spPr>
            <a:xfrm>
              <a:off x="7456686" y="2317518"/>
              <a:ext cx="385874" cy="653469"/>
            </a:xfrm>
            <a:custGeom>
              <a:avLst/>
              <a:gdLst>
                <a:gd name="connsiteX0" fmla="*/ 385194 w 385874"/>
                <a:gd name="connsiteY0" fmla="*/ 252258 h 653469"/>
                <a:gd name="connsiteX1" fmla="*/ 385453 w 385874"/>
                <a:gd name="connsiteY1" fmla="*/ 247246 h 653469"/>
                <a:gd name="connsiteX2" fmla="*/ 345319 w 385874"/>
                <a:gd name="connsiteY2" fmla="*/ 34219 h 653469"/>
                <a:gd name="connsiteX3" fmla="*/ 305055 w 385874"/>
                <a:gd name="connsiteY3" fmla="*/ -343 h 653469"/>
                <a:gd name="connsiteX4" fmla="*/ 80406 w 385874"/>
                <a:gd name="connsiteY4" fmla="*/ -343 h 653469"/>
                <a:gd name="connsiteX5" fmla="*/ 40185 w 385874"/>
                <a:gd name="connsiteY5" fmla="*/ 33743 h 653469"/>
                <a:gd name="connsiteX6" fmla="*/ -36 w 385874"/>
                <a:gd name="connsiteY6" fmla="*/ 247073 h 653469"/>
                <a:gd name="connsiteX7" fmla="*/ 223 w 385874"/>
                <a:gd name="connsiteY7" fmla="*/ 252085 h 653469"/>
                <a:gd name="connsiteX8" fmla="*/ -209 w 385874"/>
                <a:gd name="connsiteY8" fmla="*/ 257788 h 653469"/>
                <a:gd name="connsiteX9" fmla="*/ 40781 w 385874"/>
                <a:gd name="connsiteY9" fmla="*/ 298535 h 653469"/>
                <a:gd name="connsiteX10" fmla="*/ 80881 w 385874"/>
                <a:gd name="connsiteY10" fmla="*/ 264916 h 653469"/>
                <a:gd name="connsiteX11" fmla="*/ 106327 w 385874"/>
                <a:gd name="connsiteY11" fmla="*/ 106711 h 653469"/>
                <a:gd name="connsiteX12" fmla="*/ 105981 w 385874"/>
                <a:gd name="connsiteY12" fmla="*/ 612171 h 653469"/>
                <a:gd name="connsiteX13" fmla="*/ 146893 w 385874"/>
                <a:gd name="connsiteY13" fmla="*/ 653083 h 653469"/>
                <a:gd name="connsiteX14" fmla="*/ 187805 w 385874"/>
                <a:gd name="connsiteY14" fmla="*/ 612171 h 653469"/>
                <a:gd name="connsiteX15" fmla="*/ 187805 w 385874"/>
                <a:gd name="connsiteY15" fmla="*/ 361990 h 653469"/>
                <a:gd name="connsiteX16" fmla="*/ 197569 w 385874"/>
                <a:gd name="connsiteY16" fmla="*/ 361990 h 653469"/>
                <a:gd name="connsiteX17" fmla="*/ 197569 w 385874"/>
                <a:gd name="connsiteY17" fmla="*/ 612214 h 653469"/>
                <a:gd name="connsiteX18" fmla="*/ 238481 w 385874"/>
                <a:gd name="connsiteY18" fmla="*/ 653127 h 653469"/>
                <a:gd name="connsiteX19" fmla="*/ 279393 w 385874"/>
                <a:gd name="connsiteY19" fmla="*/ 612214 h 653469"/>
                <a:gd name="connsiteX20" fmla="*/ 279090 w 385874"/>
                <a:gd name="connsiteY20" fmla="*/ 106754 h 653469"/>
                <a:gd name="connsiteX21" fmla="*/ 304450 w 385874"/>
                <a:gd name="connsiteY21" fmla="*/ 265391 h 653469"/>
                <a:gd name="connsiteX22" fmla="*/ 351928 w 385874"/>
                <a:gd name="connsiteY22" fmla="*/ 298363 h 653469"/>
                <a:gd name="connsiteX23" fmla="*/ 385539 w 385874"/>
                <a:gd name="connsiteY23" fmla="*/ 258004 h 653469"/>
                <a:gd name="connsiteX24" fmla="*/ 385194 w 385874"/>
                <a:gd name="connsiteY24" fmla="*/ 252258 h 65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874" h="653469">
                  <a:moveTo>
                    <a:pt x="385194" y="252258"/>
                  </a:moveTo>
                  <a:cubicBezTo>
                    <a:pt x="385712" y="250638"/>
                    <a:pt x="385799" y="248910"/>
                    <a:pt x="385453" y="247246"/>
                  </a:cubicBezTo>
                  <a:lnTo>
                    <a:pt x="345319" y="34219"/>
                  </a:lnTo>
                  <a:cubicBezTo>
                    <a:pt x="342295" y="14329"/>
                    <a:pt x="325187" y="-360"/>
                    <a:pt x="305055" y="-343"/>
                  </a:cubicBezTo>
                  <a:lnTo>
                    <a:pt x="80406" y="-343"/>
                  </a:lnTo>
                  <a:cubicBezTo>
                    <a:pt x="60429" y="-446"/>
                    <a:pt x="43356" y="14022"/>
                    <a:pt x="40185" y="33743"/>
                  </a:cubicBezTo>
                  <a:lnTo>
                    <a:pt x="-36" y="247073"/>
                  </a:lnTo>
                  <a:cubicBezTo>
                    <a:pt x="-343" y="248741"/>
                    <a:pt x="-252" y="250456"/>
                    <a:pt x="223" y="252085"/>
                  </a:cubicBezTo>
                  <a:cubicBezTo>
                    <a:pt x="-70" y="253973"/>
                    <a:pt x="-213" y="255878"/>
                    <a:pt x="-209" y="257788"/>
                  </a:cubicBezTo>
                  <a:cubicBezTo>
                    <a:pt x="-144" y="280360"/>
                    <a:pt x="18208" y="298605"/>
                    <a:pt x="40781" y="298535"/>
                  </a:cubicBezTo>
                  <a:cubicBezTo>
                    <a:pt x="60511" y="298479"/>
                    <a:pt x="77381" y="284335"/>
                    <a:pt x="80881" y="264916"/>
                  </a:cubicBezTo>
                  <a:lnTo>
                    <a:pt x="106327" y="106711"/>
                  </a:lnTo>
                  <a:lnTo>
                    <a:pt x="105981" y="612171"/>
                  </a:lnTo>
                  <a:cubicBezTo>
                    <a:pt x="105981" y="634766"/>
                    <a:pt x="124298" y="653083"/>
                    <a:pt x="146893" y="653083"/>
                  </a:cubicBezTo>
                  <a:cubicBezTo>
                    <a:pt x="169488" y="653083"/>
                    <a:pt x="187805" y="634766"/>
                    <a:pt x="187805" y="612171"/>
                  </a:cubicBezTo>
                  <a:lnTo>
                    <a:pt x="187805" y="361990"/>
                  </a:lnTo>
                  <a:lnTo>
                    <a:pt x="197569" y="361990"/>
                  </a:lnTo>
                  <a:lnTo>
                    <a:pt x="197569" y="612214"/>
                  </a:lnTo>
                  <a:cubicBezTo>
                    <a:pt x="197569" y="634809"/>
                    <a:pt x="215886" y="653127"/>
                    <a:pt x="238481" y="653127"/>
                  </a:cubicBezTo>
                  <a:cubicBezTo>
                    <a:pt x="261075" y="653127"/>
                    <a:pt x="279393" y="634809"/>
                    <a:pt x="279393" y="612214"/>
                  </a:cubicBezTo>
                  <a:lnTo>
                    <a:pt x="279090" y="106754"/>
                  </a:lnTo>
                  <a:lnTo>
                    <a:pt x="304450" y="265391"/>
                  </a:lnTo>
                  <a:cubicBezTo>
                    <a:pt x="308450" y="287605"/>
                    <a:pt x="329723" y="302367"/>
                    <a:pt x="351928" y="298363"/>
                  </a:cubicBezTo>
                  <a:cubicBezTo>
                    <a:pt x="371412" y="294846"/>
                    <a:pt x="385626" y="277833"/>
                    <a:pt x="385539" y="258004"/>
                  </a:cubicBezTo>
                  <a:cubicBezTo>
                    <a:pt x="385583" y="256081"/>
                    <a:pt x="385453" y="254163"/>
                    <a:pt x="385194" y="252258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7B4BC9F0-A63B-9E8A-49AA-FD49207FB9CE}"/>
              </a:ext>
            </a:extLst>
          </p:cNvPr>
          <p:cNvGrpSpPr/>
          <p:nvPr/>
        </p:nvGrpSpPr>
        <p:grpSpPr>
          <a:xfrm>
            <a:off x="7648457" y="2019901"/>
            <a:ext cx="385882" cy="849735"/>
            <a:chOff x="7842353" y="2121253"/>
            <a:chExt cx="385882" cy="849735"/>
          </a:xfrm>
          <a:solidFill>
            <a:srgbClr val="4EC0E4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1B68FE5-A1DC-70C3-220C-81272C310CBA}"/>
                </a:ext>
              </a:extLst>
            </p:cNvPr>
            <p:cNvSpPr/>
            <p:nvPr/>
          </p:nvSpPr>
          <p:spPr>
            <a:xfrm>
              <a:off x="7947723" y="2121253"/>
              <a:ext cx="175140" cy="175139"/>
            </a:xfrm>
            <a:custGeom>
              <a:avLst/>
              <a:gdLst>
                <a:gd name="connsiteX0" fmla="*/ 87486 w 175140"/>
                <a:gd name="connsiteY0" fmla="*/ 174796 h 175139"/>
                <a:gd name="connsiteX1" fmla="*/ 174926 w 175140"/>
                <a:gd name="connsiteY1" fmla="*/ 87097 h 175139"/>
                <a:gd name="connsiteX2" fmla="*/ 87226 w 175140"/>
                <a:gd name="connsiteY2" fmla="*/ -343 h 175139"/>
                <a:gd name="connsiteX3" fmla="*/ -214 w 175140"/>
                <a:gd name="connsiteY3" fmla="*/ 87227 h 175139"/>
                <a:gd name="connsiteX4" fmla="*/ 87486 w 175140"/>
                <a:gd name="connsiteY4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40" h="175139">
                  <a:moveTo>
                    <a:pt x="87486" y="174796"/>
                  </a:moveTo>
                  <a:cubicBezTo>
                    <a:pt x="135828" y="174723"/>
                    <a:pt x="175012" y="135461"/>
                    <a:pt x="174926" y="87097"/>
                  </a:cubicBezTo>
                  <a:cubicBezTo>
                    <a:pt x="174839" y="38733"/>
                    <a:pt x="135569" y="-417"/>
                    <a:pt x="87226" y="-343"/>
                  </a:cubicBezTo>
                  <a:cubicBezTo>
                    <a:pt x="38927" y="-270"/>
                    <a:pt x="-214" y="38914"/>
                    <a:pt x="-214" y="87227"/>
                  </a:cubicBezTo>
                  <a:cubicBezTo>
                    <a:pt x="-171" y="135621"/>
                    <a:pt x="39099" y="174818"/>
                    <a:pt x="87486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C5BC8B5-9D44-2297-DB66-5B01AEC74FBA}"/>
                </a:ext>
              </a:extLst>
            </p:cNvPr>
            <p:cNvSpPr/>
            <p:nvPr/>
          </p:nvSpPr>
          <p:spPr>
            <a:xfrm>
              <a:off x="7842353" y="2317519"/>
              <a:ext cx="385882" cy="653469"/>
            </a:xfrm>
            <a:custGeom>
              <a:avLst/>
              <a:gdLst>
                <a:gd name="connsiteX0" fmla="*/ 385233 w 385882"/>
                <a:gd name="connsiteY0" fmla="*/ 252257 h 653469"/>
                <a:gd name="connsiteX1" fmla="*/ 385492 w 385882"/>
                <a:gd name="connsiteY1" fmla="*/ 247246 h 653469"/>
                <a:gd name="connsiteX2" fmla="*/ 345314 w 385882"/>
                <a:gd name="connsiteY2" fmla="*/ 34218 h 653469"/>
                <a:gd name="connsiteX3" fmla="*/ 305050 w 385882"/>
                <a:gd name="connsiteY3" fmla="*/ -343 h 653469"/>
                <a:gd name="connsiteX4" fmla="*/ 80401 w 385882"/>
                <a:gd name="connsiteY4" fmla="*/ -343 h 653469"/>
                <a:gd name="connsiteX5" fmla="*/ 40180 w 385882"/>
                <a:gd name="connsiteY5" fmla="*/ 33743 h 653469"/>
                <a:gd name="connsiteX6" fmla="*/ -40 w 385882"/>
                <a:gd name="connsiteY6" fmla="*/ 247073 h 653469"/>
                <a:gd name="connsiteX7" fmla="*/ 262 w 385882"/>
                <a:gd name="connsiteY7" fmla="*/ 252085 h 653469"/>
                <a:gd name="connsiteX8" fmla="*/ -213 w 385882"/>
                <a:gd name="connsiteY8" fmla="*/ 257787 h 653469"/>
                <a:gd name="connsiteX9" fmla="*/ 40526 w 385882"/>
                <a:gd name="connsiteY9" fmla="*/ 298781 h 653469"/>
                <a:gd name="connsiteX10" fmla="*/ 80920 w 385882"/>
                <a:gd name="connsiteY10" fmla="*/ 264916 h 653469"/>
                <a:gd name="connsiteX11" fmla="*/ 106236 w 385882"/>
                <a:gd name="connsiteY11" fmla="*/ 106538 h 653469"/>
                <a:gd name="connsiteX12" fmla="*/ 105934 w 385882"/>
                <a:gd name="connsiteY12" fmla="*/ 611998 h 653469"/>
                <a:gd name="connsiteX13" fmla="*/ 146846 w 385882"/>
                <a:gd name="connsiteY13" fmla="*/ 652910 h 653469"/>
                <a:gd name="connsiteX14" fmla="*/ 187758 w 385882"/>
                <a:gd name="connsiteY14" fmla="*/ 611998 h 653469"/>
                <a:gd name="connsiteX15" fmla="*/ 187758 w 385882"/>
                <a:gd name="connsiteY15" fmla="*/ 361990 h 653469"/>
                <a:gd name="connsiteX16" fmla="*/ 197521 w 385882"/>
                <a:gd name="connsiteY16" fmla="*/ 361990 h 653469"/>
                <a:gd name="connsiteX17" fmla="*/ 197521 w 385882"/>
                <a:gd name="connsiteY17" fmla="*/ 612214 h 653469"/>
                <a:gd name="connsiteX18" fmla="*/ 238433 w 385882"/>
                <a:gd name="connsiteY18" fmla="*/ 653126 h 653469"/>
                <a:gd name="connsiteX19" fmla="*/ 279345 w 385882"/>
                <a:gd name="connsiteY19" fmla="*/ 612214 h 653469"/>
                <a:gd name="connsiteX20" fmla="*/ 279000 w 385882"/>
                <a:gd name="connsiteY20" fmla="*/ 106754 h 653469"/>
                <a:gd name="connsiteX21" fmla="*/ 304402 w 385882"/>
                <a:gd name="connsiteY21" fmla="*/ 265391 h 653469"/>
                <a:gd name="connsiteX22" fmla="*/ 351881 w 385882"/>
                <a:gd name="connsiteY22" fmla="*/ 298362 h 653469"/>
                <a:gd name="connsiteX23" fmla="*/ 385492 w 385882"/>
                <a:gd name="connsiteY23" fmla="*/ 258003 h 653469"/>
                <a:gd name="connsiteX24" fmla="*/ 385233 w 385882"/>
                <a:gd name="connsiteY24" fmla="*/ 252257 h 65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882" h="653469">
                  <a:moveTo>
                    <a:pt x="385233" y="252257"/>
                  </a:moveTo>
                  <a:cubicBezTo>
                    <a:pt x="385708" y="250629"/>
                    <a:pt x="385794" y="248914"/>
                    <a:pt x="385492" y="247246"/>
                  </a:cubicBezTo>
                  <a:lnTo>
                    <a:pt x="345314" y="34218"/>
                  </a:lnTo>
                  <a:cubicBezTo>
                    <a:pt x="342334" y="14311"/>
                    <a:pt x="325183" y="-395"/>
                    <a:pt x="305050" y="-343"/>
                  </a:cubicBezTo>
                  <a:lnTo>
                    <a:pt x="80401" y="-343"/>
                  </a:lnTo>
                  <a:cubicBezTo>
                    <a:pt x="60442" y="-412"/>
                    <a:pt x="43377" y="14039"/>
                    <a:pt x="40180" y="33743"/>
                  </a:cubicBezTo>
                  <a:lnTo>
                    <a:pt x="-40" y="247073"/>
                  </a:lnTo>
                  <a:cubicBezTo>
                    <a:pt x="-343" y="248745"/>
                    <a:pt x="-256" y="250465"/>
                    <a:pt x="262" y="252085"/>
                  </a:cubicBezTo>
                  <a:cubicBezTo>
                    <a:pt x="-40" y="253968"/>
                    <a:pt x="-213" y="255878"/>
                    <a:pt x="-213" y="257787"/>
                  </a:cubicBezTo>
                  <a:cubicBezTo>
                    <a:pt x="-299" y="280360"/>
                    <a:pt x="17975" y="298712"/>
                    <a:pt x="40526" y="298781"/>
                  </a:cubicBezTo>
                  <a:cubicBezTo>
                    <a:pt x="60442" y="298842"/>
                    <a:pt x="77507" y="284538"/>
                    <a:pt x="80920" y="264916"/>
                  </a:cubicBezTo>
                  <a:lnTo>
                    <a:pt x="106236" y="106538"/>
                  </a:lnTo>
                  <a:lnTo>
                    <a:pt x="105934" y="611998"/>
                  </a:lnTo>
                  <a:cubicBezTo>
                    <a:pt x="105934" y="634593"/>
                    <a:pt x="124251" y="652910"/>
                    <a:pt x="146846" y="652910"/>
                  </a:cubicBezTo>
                  <a:cubicBezTo>
                    <a:pt x="169440" y="652910"/>
                    <a:pt x="187758" y="634593"/>
                    <a:pt x="187758" y="611998"/>
                  </a:cubicBezTo>
                  <a:lnTo>
                    <a:pt x="187758" y="361990"/>
                  </a:lnTo>
                  <a:lnTo>
                    <a:pt x="197521" y="361990"/>
                  </a:lnTo>
                  <a:lnTo>
                    <a:pt x="197521" y="612214"/>
                  </a:lnTo>
                  <a:cubicBezTo>
                    <a:pt x="197521" y="634809"/>
                    <a:pt x="215839" y="653126"/>
                    <a:pt x="238433" y="653126"/>
                  </a:cubicBezTo>
                  <a:cubicBezTo>
                    <a:pt x="261028" y="653126"/>
                    <a:pt x="279345" y="634809"/>
                    <a:pt x="279345" y="612214"/>
                  </a:cubicBezTo>
                  <a:lnTo>
                    <a:pt x="279000" y="106754"/>
                  </a:lnTo>
                  <a:lnTo>
                    <a:pt x="304402" y="265391"/>
                  </a:lnTo>
                  <a:cubicBezTo>
                    <a:pt x="308420" y="287605"/>
                    <a:pt x="329675" y="302367"/>
                    <a:pt x="351881" y="298362"/>
                  </a:cubicBezTo>
                  <a:cubicBezTo>
                    <a:pt x="371365" y="294846"/>
                    <a:pt x="385578" y="277833"/>
                    <a:pt x="385492" y="258003"/>
                  </a:cubicBezTo>
                  <a:cubicBezTo>
                    <a:pt x="385535" y="256085"/>
                    <a:pt x="385449" y="254163"/>
                    <a:pt x="385233" y="252257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EB6E2E78-1FC6-81A3-AC7D-884551C9F83E}"/>
              </a:ext>
            </a:extLst>
          </p:cNvPr>
          <p:cNvSpPr txBox="1"/>
          <p:nvPr/>
        </p:nvSpPr>
        <p:spPr>
          <a:xfrm>
            <a:off x="8067900" y="2100010"/>
            <a:ext cx="1207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53.7%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5B0BCC6-E254-03A2-4E84-32EDEFB249C4}"/>
              </a:ext>
            </a:extLst>
          </p:cNvPr>
          <p:cNvGrpSpPr/>
          <p:nvPr/>
        </p:nvGrpSpPr>
        <p:grpSpPr>
          <a:xfrm>
            <a:off x="4180485" y="3778082"/>
            <a:ext cx="386303" cy="849734"/>
            <a:chOff x="4371016" y="2121254"/>
            <a:chExt cx="386303" cy="849734"/>
          </a:xfrm>
          <a:solidFill>
            <a:srgbClr val="EA5858"/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3A78CD3-1520-5D06-5E59-8785C0F1E3CC}"/>
                </a:ext>
              </a:extLst>
            </p:cNvPr>
            <p:cNvSpPr/>
            <p:nvPr/>
          </p:nvSpPr>
          <p:spPr>
            <a:xfrm>
              <a:off x="4476680" y="2121254"/>
              <a:ext cx="175139" cy="175139"/>
            </a:xfrm>
            <a:custGeom>
              <a:avLst/>
              <a:gdLst>
                <a:gd name="connsiteX0" fmla="*/ 87356 w 175139"/>
                <a:gd name="connsiteY0" fmla="*/ 174796 h 175139"/>
                <a:gd name="connsiteX1" fmla="*/ 174926 w 175139"/>
                <a:gd name="connsiteY1" fmla="*/ 87227 h 175139"/>
                <a:gd name="connsiteX2" fmla="*/ 87356 w 175139"/>
                <a:gd name="connsiteY2" fmla="*/ -343 h 175139"/>
                <a:gd name="connsiteX3" fmla="*/ -214 w 175139"/>
                <a:gd name="connsiteY3" fmla="*/ 87227 h 175139"/>
                <a:gd name="connsiteX4" fmla="*/ 87356 w 175139"/>
                <a:gd name="connsiteY4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39" h="175139">
                  <a:moveTo>
                    <a:pt x="87356" y="174796"/>
                  </a:moveTo>
                  <a:cubicBezTo>
                    <a:pt x="135720" y="174796"/>
                    <a:pt x="174926" y="135591"/>
                    <a:pt x="174926" y="87227"/>
                  </a:cubicBezTo>
                  <a:cubicBezTo>
                    <a:pt x="174926" y="38862"/>
                    <a:pt x="135720" y="-343"/>
                    <a:pt x="87356" y="-343"/>
                  </a:cubicBezTo>
                  <a:cubicBezTo>
                    <a:pt x="38991" y="-343"/>
                    <a:pt x="-214" y="38862"/>
                    <a:pt x="-214" y="87227"/>
                  </a:cubicBezTo>
                  <a:cubicBezTo>
                    <a:pt x="-167" y="135569"/>
                    <a:pt x="39013" y="174749"/>
                    <a:pt x="87356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7AABF8CA-3D74-3714-ABFD-4297E5EC5426}"/>
                </a:ext>
              </a:extLst>
            </p:cNvPr>
            <p:cNvSpPr/>
            <p:nvPr/>
          </p:nvSpPr>
          <p:spPr>
            <a:xfrm>
              <a:off x="4371016" y="2317519"/>
              <a:ext cx="386303" cy="653469"/>
            </a:xfrm>
            <a:custGeom>
              <a:avLst/>
              <a:gdLst>
                <a:gd name="connsiteX0" fmla="*/ 385398 w 386303"/>
                <a:gd name="connsiteY0" fmla="*/ 252257 h 653469"/>
                <a:gd name="connsiteX1" fmla="*/ 385657 w 386303"/>
                <a:gd name="connsiteY1" fmla="*/ 247246 h 653469"/>
                <a:gd name="connsiteX2" fmla="*/ 345479 w 386303"/>
                <a:gd name="connsiteY2" fmla="*/ 34218 h 653469"/>
                <a:gd name="connsiteX3" fmla="*/ 305215 w 386303"/>
                <a:gd name="connsiteY3" fmla="*/ -343 h 653469"/>
                <a:gd name="connsiteX4" fmla="*/ 80566 w 386303"/>
                <a:gd name="connsiteY4" fmla="*/ -343 h 653469"/>
                <a:gd name="connsiteX5" fmla="*/ 40345 w 386303"/>
                <a:gd name="connsiteY5" fmla="*/ 33743 h 653469"/>
                <a:gd name="connsiteX6" fmla="*/ 168 w 386303"/>
                <a:gd name="connsiteY6" fmla="*/ 247073 h 653469"/>
                <a:gd name="connsiteX7" fmla="*/ 427 w 386303"/>
                <a:gd name="connsiteY7" fmla="*/ 252085 h 653469"/>
                <a:gd name="connsiteX8" fmla="*/ -48 w 386303"/>
                <a:gd name="connsiteY8" fmla="*/ 257787 h 653469"/>
                <a:gd name="connsiteX9" fmla="*/ 37062 w 386303"/>
                <a:gd name="connsiteY9" fmla="*/ 302199 h 653469"/>
                <a:gd name="connsiteX10" fmla="*/ 81473 w 386303"/>
                <a:gd name="connsiteY10" fmla="*/ 265088 h 653469"/>
                <a:gd name="connsiteX11" fmla="*/ 106790 w 386303"/>
                <a:gd name="connsiteY11" fmla="*/ 106711 h 653469"/>
                <a:gd name="connsiteX12" fmla="*/ 106487 w 386303"/>
                <a:gd name="connsiteY12" fmla="*/ 612171 h 653469"/>
                <a:gd name="connsiteX13" fmla="*/ 147399 w 386303"/>
                <a:gd name="connsiteY13" fmla="*/ 653083 h 653469"/>
                <a:gd name="connsiteX14" fmla="*/ 188311 w 386303"/>
                <a:gd name="connsiteY14" fmla="*/ 612171 h 653469"/>
                <a:gd name="connsiteX15" fmla="*/ 188311 w 386303"/>
                <a:gd name="connsiteY15" fmla="*/ 361990 h 653469"/>
                <a:gd name="connsiteX16" fmla="*/ 198118 w 386303"/>
                <a:gd name="connsiteY16" fmla="*/ 361990 h 653469"/>
                <a:gd name="connsiteX17" fmla="*/ 198118 w 386303"/>
                <a:gd name="connsiteY17" fmla="*/ 612214 h 653469"/>
                <a:gd name="connsiteX18" fmla="*/ 239030 w 386303"/>
                <a:gd name="connsiteY18" fmla="*/ 653126 h 653469"/>
                <a:gd name="connsiteX19" fmla="*/ 279942 w 386303"/>
                <a:gd name="connsiteY19" fmla="*/ 612214 h 653469"/>
                <a:gd name="connsiteX20" fmla="*/ 279596 w 386303"/>
                <a:gd name="connsiteY20" fmla="*/ 106754 h 653469"/>
                <a:gd name="connsiteX21" fmla="*/ 304999 w 386303"/>
                <a:gd name="connsiteY21" fmla="*/ 265391 h 653469"/>
                <a:gd name="connsiteX22" fmla="*/ 352469 w 386303"/>
                <a:gd name="connsiteY22" fmla="*/ 298362 h 653469"/>
                <a:gd name="connsiteX23" fmla="*/ 386089 w 386303"/>
                <a:gd name="connsiteY23" fmla="*/ 258003 h 653469"/>
                <a:gd name="connsiteX24" fmla="*/ 385398 w 386303"/>
                <a:gd name="connsiteY24" fmla="*/ 252257 h 65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6303" h="653469">
                  <a:moveTo>
                    <a:pt x="385398" y="252257"/>
                  </a:moveTo>
                  <a:cubicBezTo>
                    <a:pt x="385873" y="250629"/>
                    <a:pt x="385963" y="248914"/>
                    <a:pt x="385657" y="247246"/>
                  </a:cubicBezTo>
                  <a:lnTo>
                    <a:pt x="345479" y="34218"/>
                  </a:lnTo>
                  <a:cubicBezTo>
                    <a:pt x="342481" y="14311"/>
                    <a:pt x="325347" y="-395"/>
                    <a:pt x="305215" y="-343"/>
                  </a:cubicBezTo>
                  <a:lnTo>
                    <a:pt x="80566" y="-343"/>
                  </a:lnTo>
                  <a:cubicBezTo>
                    <a:pt x="60603" y="-412"/>
                    <a:pt x="43551" y="14039"/>
                    <a:pt x="40345" y="33743"/>
                  </a:cubicBezTo>
                  <a:lnTo>
                    <a:pt x="168" y="247073"/>
                  </a:lnTo>
                  <a:cubicBezTo>
                    <a:pt x="-182" y="248736"/>
                    <a:pt x="-91" y="250465"/>
                    <a:pt x="427" y="252085"/>
                  </a:cubicBezTo>
                  <a:cubicBezTo>
                    <a:pt x="120" y="253968"/>
                    <a:pt x="-40" y="255878"/>
                    <a:pt x="-48" y="257787"/>
                  </a:cubicBezTo>
                  <a:cubicBezTo>
                    <a:pt x="-2066" y="280300"/>
                    <a:pt x="14550" y="300181"/>
                    <a:pt x="37062" y="302199"/>
                  </a:cubicBezTo>
                  <a:cubicBezTo>
                    <a:pt x="59574" y="304216"/>
                    <a:pt x="79456" y="287601"/>
                    <a:pt x="81473" y="265088"/>
                  </a:cubicBezTo>
                  <a:lnTo>
                    <a:pt x="106790" y="106711"/>
                  </a:lnTo>
                  <a:lnTo>
                    <a:pt x="106487" y="612171"/>
                  </a:lnTo>
                  <a:cubicBezTo>
                    <a:pt x="106487" y="634766"/>
                    <a:pt x="124805" y="653083"/>
                    <a:pt x="147399" y="653083"/>
                  </a:cubicBezTo>
                  <a:cubicBezTo>
                    <a:pt x="169994" y="653083"/>
                    <a:pt x="188311" y="634766"/>
                    <a:pt x="188311" y="612171"/>
                  </a:cubicBezTo>
                  <a:lnTo>
                    <a:pt x="188311" y="361990"/>
                  </a:lnTo>
                  <a:lnTo>
                    <a:pt x="198118" y="361990"/>
                  </a:lnTo>
                  <a:lnTo>
                    <a:pt x="198118" y="612214"/>
                  </a:lnTo>
                  <a:cubicBezTo>
                    <a:pt x="198118" y="634809"/>
                    <a:pt x="216436" y="653126"/>
                    <a:pt x="239030" y="653126"/>
                  </a:cubicBezTo>
                  <a:cubicBezTo>
                    <a:pt x="261625" y="653126"/>
                    <a:pt x="279942" y="634809"/>
                    <a:pt x="279942" y="612214"/>
                  </a:cubicBezTo>
                  <a:lnTo>
                    <a:pt x="279596" y="106754"/>
                  </a:lnTo>
                  <a:lnTo>
                    <a:pt x="304999" y="265391"/>
                  </a:lnTo>
                  <a:cubicBezTo>
                    <a:pt x="309004" y="287605"/>
                    <a:pt x="330255" y="302367"/>
                    <a:pt x="352469" y="298362"/>
                  </a:cubicBezTo>
                  <a:cubicBezTo>
                    <a:pt x="371983" y="294846"/>
                    <a:pt x="386158" y="277833"/>
                    <a:pt x="386089" y="258003"/>
                  </a:cubicBezTo>
                  <a:cubicBezTo>
                    <a:pt x="385989" y="256076"/>
                    <a:pt x="385760" y="254154"/>
                    <a:pt x="385398" y="252257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D082AD7-D02F-9C07-7FD3-1BA36D20E2D2}"/>
              </a:ext>
            </a:extLst>
          </p:cNvPr>
          <p:cNvGrpSpPr/>
          <p:nvPr/>
        </p:nvGrpSpPr>
        <p:grpSpPr>
          <a:xfrm>
            <a:off x="4566566" y="3778082"/>
            <a:ext cx="385840" cy="849647"/>
            <a:chOff x="4757097" y="2121254"/>
            <a:chExt cx="385840" cy="849647"/>
          </a:xfrm>
          <a:solidFill>
            <a:srgbClr val="EA5858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6FE34619-715E-66D1-96A2-D90A41F1A552}"/>
                </a:ext>
              </a:extLst>
            </p:cNvPr>
            <p:cNvSpPr/>
            <p:nvPr/>
          </p:nvSpPr>
          <p:spPr>
            <a:xfrm>
              <a:off x="4862342" y="2121254"/>
              <a:ext cx="175139" cy="175139"/>
            </a:xfrm>
            <a:custGeom>
              <a:avLst/>
              <a:gdLst>
                <a:gd name="connsiteX0" fmla="*/ 87356 w 175139"/>
                <a:gd name="connsiteY0" fmla="*/ 174796 h 175139"/>
                <a:gd name="connsiteX1" fmla="*/ 174926 w 175139"/>
                <a:gd name="connsiteY1" fmla="*/ 87227 h 175139"/>
                <a:gd name="connsiteX2" fmla="*/ 87356 w 175139"/>
                <a:gd name="connsiteY2" fmla="*/ -343 h 175139"/>
                <a:gd name="connsiteX3" fmla="*/ -214 w 175139"/>
                <a:gd name="connsiteY3" fmla="*/ 87227 h 175139"/>
                <a:gd name="connsiteX4" fmla="*/ 87356 w 175139"/>
                <a:gd name="connsiteY4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39" h="175139">
                  <a:moveTo>
                    <a:pt x="87356" y="174796"/>
                  </a:moveTo>
                  <a:cubicBezTo>
                    <a:pt x="135720" y="174796"/>
                    <a:pt x="174926" y="135591"/>
                    <a:pt x="174926" y="87227"/>
                  </a:cubicBezTo>
                  <a:cubicBezTo>
                    <a:pt x="174926" y="38862"/>
                    <a:pt x="135720" y="-343"/>
                    <a:pt x="87356" y="-343"/>
                  </a:cubicBezTo>
                  <a:cubicBezTo>
                    <a:pt x="38991" y="-343"/>
                    <a:pt x="-214" y="38862"/>
                    <a:pt x="-214" y="87227"/>
                  </a:cubicBezTo>
                  <a:cubicBezTo>
                    <a:pt x="-141" y="135561"/>
                    <a:pt x="39022" y="174723"/>
                    <a:pt x="87356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F962E58-7304-C2AC-A2E8-03D446B41A6D}"/>
                </a:ext>
              </a:extLst>
            </p:cNvPr>
            <p:cNvSpPr/>
            <p:nvPr/>
          </p:nvSpPr>
          <p:spPr>
            <a:xfrm>
              <a:off x="4757097" y="2317518"/>
              <a:ext cx="385840" cy="653383"/>
            </a:xfrm>
            <a:custGeom>
              <a:avLst/>
              <a:gdLst>
                <a:gd name="connsiteX0" fmla="*/ 384978 w 385840"/>
                <a:gd name="connsiteY0" fmla="*/ 252258 h 653383"/>
                <a:gd name="connsiteX1" fmla="*/ 385237 w 385840"/>
                <a:gd name="connsiteY1" fmla="*/ 247246 h 653383"/>
                <a:gd name="connsiteX2" fmla="*/ 345103 w 385840"/>
                <a:gd name="connsiteY2" fmla="*/ 34219 h 653383"/>
                <a:gd name="connsiteX3" fmla="*/ 304839 w 385840"/>
                <a:gd name="connsiteY3" fmla="*/ -343 h 653383"/>
                <a:gd name="connsiteX4" fmla="*/ 80406 w 385840"/>
                <a:gd name="connsiteY4" fmla="*/ -343 h 653383"/>
                <a:gd name="connsiteX5" fmla="*/ 40185 w 385840"/>
                <a:gd name="connsiteY5" fmla="*/ 33743 h 653383"/>
                <a:gd name="connsiteX6" fmla="*/ -36 w 385840"/>
                <a:gd name="connsiteY6" fmla="*/ 247073 h 653383"/>
                <a:gd name="connsiteX7" fmla="*/ 223 w 385840"/>
                <a:gd name="connsiteY7" fmla="*/ 252085 h 653383"/>
                <a:gd name="connsiteX8" fmla="*/ -209 w 385840"/>
                <a:gd name="connsiteY8" fmla="*/ 257788 h 653383"/>
                <a:gd name="connsiteX9" fmla="*/ 40781 w 385840"/>
                <a:gd name="connsiteY9" fmla="*/ 298535 h 653383"/>
                <a:gd name="connsiteX10" fmla="*/ 80881 w 385840"/>
                <a:gd name="connsiteY10" fmla="*/ 264916 h 653383"/>
                <a:gd name="connsiteX11" fmla="*/ 106240 w 385840"/>
                <a:gd name="connsiteY11" fmla="*/ 106538 h 653383"/>
                <a:gd name="connsiteX12" fmla="*/ 105895 w 385840"/>
                <a:gd name="connsiteY12" fmla="*/ 611998 h 653383"/>
                <a:gd name="connsiteX13" fmla="*/ 146936 w 385840"/>
                <a:gd name="connsiteY13" fmla="*/ 653040 h 653383"/>
                <a:gd name="connsiteX14" fmla="*/ 187978 w 385840"/>
                <a:gd name="connsiteY14" fmla="*/ 611998 h 653383"/>
                <a:gd name="connsiteX15" fmla="*/ 187978 w 385840"/>
                <a:gd name="connsiteY15" fmla="*/ 361990 h 653383"/>
                <a:gd name="connsiteX16" fmla="*/ 197742 w 385840"/>
                <a:gd name="connsiteY16" fmla="*/ 361990 h 653383"/>
                <a:gd name="connsiteX17" fmla="*/ 197742 w 385840"/>
                <a:gd name="connsiteY17" fmla="*/ 612214 h 653383"/>
                <a:gd name="connsiteX18" fmla="*/ 239963 w 385840"/>
                <a:gd name="connsiteY18" fmla="*/ 651774 h 653383"/>
                <a:gd name="connsiteX19" fmla="*/ 279522 w 385840"/>
                <a:gd name="connsiteY19" fmla="*/ 612214 h 653383"/>
                <a:gd name="connsiteX20" fmla="*/ 279220 w 385840"/>
                <a:gd name="connsiteY20" fmla="*/ 106754 h 653383"/>
                <a:gd name="connsiteX21" fmla="*/ 304536 w 385840"/>
                <a:gd name="connsiteY21" fmla="*/ 265348 h 653383"/>
                <a:gd name="connsiteX22" fmla="*/ 352006 w 385840"/>
                <a:gd name="connsiteY22" fmla="*/ 298319 h 653383"/>
                <a:gd name="connsiteX23" fmla="*/ 385626 w 385840"/>
                <a:gd name="connsiteY23" fmla="*/ 257960 h 653383"/>
                <a:gd name="connsiteX24" fmla="*/ 384978 w 385840"/>
                <a:gd name="connsiteY24" fmla="*/ 252258 h 653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840" h="653383">
                  <a:moveTo>
                    <a:pt x="384978" y="252258"/>
                  </a:moveTo>
                  <a:cubicBezTo>
                    <a:pt x="385496" y="250638"/>
                    <a:pt x="385587" y="248910"/>
                    <a:pt x="385237" y="247246"/>
                  </a:cubicBezTo>
                  <a:lnTo>
                    <a:pt x="345103" y="34219"/>
                  </a:lnTo>
                  <a:cubicBezTo>
                    <a:pt x="342070" y="14329"/>
                    <a:pt x="324958" y="-360"/>
                    <a:pt x="304839" y="-343"/>
                  </a:cubicBezTo>
                  <a:lnTo>
                    <a:pt x="80406" y="-343"/>
                  </a:lnTo>
                  <a:cubicBezTo>
                    <a:pt x="60429" y="-446"/>
                    <a:pt x="43356" y="14022"/>
                    <a:pt x="40185" y="33743"/>
                  </a:cubicBezTo>
                  <a:lnTo>
                    <a:pt x="-36" y="247073"/>
                  </a:lnTo>
                  <a:cubicBezTo>
                    <a:pt x="-343" y="248741"/>
                    <a:pt x="-252" y="250456"/>
                    <a:pt x="223" y="252085"/>
                  </a:cubicBezTo>
                  <a:cubicBezTo>
                    <a:pt x="-70" y="253973"/>
                    <a:pt x="-213" y="255878"/>
                    <a:pt x="-209" y="257788"/>
                  </a:cubicBezTo>
                  <a:cubicBezTo>
                    <a:pt x="-144" y="280360"/>
                    <a:pt x="18208" y="298605"/>
                    <a:pt x="40781" y="298535"/>
                  </a:cubicBezTo>
                  <a:cubicBezTo>
                    <a:pt x="60511" y="298479"/>
                    <a:pt x="77382" y="284335"/>
                    <a:pt x="80881" y="264916"/>
                  </a:cubicBezTo>
                  <a:lnTo>
                    <a:pt x="106240" y="106538"/>
                  </a:lnTo>
                  <a:lnTo>
                    <a:pt x="105895" y="611998"/>
                  </a:lnTo>
                  <a:cubicBezTo>
                    <a:pt x="105895" y="634666"/>
                    <a:pt x="124268" y="653040"/>
                    <a:pt x="146936" y="653040"/>
                  </a:cubicBezTo>
                  <a:cubicBezTo>
                    <a:pt x="169604" y="653040"/>
                    <a:pt x="187978" y="634666"/>
                    <a:pt x="187978" y="611998"/>
                  </a:cubicBezTo>
                  <a:lnTo>
                    <a:pt x="187978" y="361990"/>
                  </a:lnTo>
                  <a:lnTo>
                    <a:pt x="197742" y="361990"/>
                  </a:lnTo>
                  <a:lnTo>
                    <a:pt x="197742" y="612214"/>
                  </a:lnTo>
                  <a:cubicBezTo>
                    <a:pt x="198476" y="634796"/>
                    <a:pt x="217377" y="652509"/>
                    <a:pt x="239963" y="651774"/>
                  </a:cubicBezTo>
                  <a:cubicBezTo>
                    <a:pt x="261512" y="651074"/>
                    <a:pt x="278823" y="633768"/>
                    <a:pt x="279522" y="612214"/>
                  </a:cubicBezTo>
                  <a:lnTo>
                    <a:pt x="279220" y="106754"/>
                  </a:lnTo>
                  <a:lnTo>
                    <a:pt x="304536" y="265348"/>
                  </a:lnTo>
                  <a:cubicBezTo>
                    <a:pt x="308541" y="287562"/>
                    <a:pt x="329792" y="302324"/>
                    <a:pt x="352006" y="298319"/>
                  </a:cubicBezTo>
                  <a:cubicBezTo>
                    <a:pt x="371521" y="294803"/>
                    <a:pt x="385695" y="277790"/>
                    <a:pt x="385626" y="257960"/>
                  </a:cubicBezTo>
                  <a:cubicBezTo>
                    <a:pt x="385561" y="256046"/>
                    <a:pt x="385345" y="254137"/>
                    <a:pt x="384978" y="252258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ED4ED5D-0FA9-BF85-4821-6DD8549D20D6}"/>
              </a:ext>
            </a:extLst>
          </p:cNvPr>
          <p:cNvGrpSpPr/>
          <p:nvPr/>
        </p:nvGrpSpPr>
        <p:grpSpPr>
          <a:xfrm>
            <a:off x="4952233" y="3778082"/>
            <a:ext cx="385682" cy="849734"/>
            <a:chOff x="5142764" y="2121254"/>
            <a:chExt cx="385682" cy="849734"/>
          </a:xfrm>
          <a:solidFill>
            <a:srgbClr val="4EC0E4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CFDB2FB-CC37-CC69-D29F-5B3262E752B3}"/>
                </a:ext>
              </a:extLst>
            </p:cNvPr>
            <p:cNvSpPr/>
            <p:nvPr/>
          </p:nvSpPr>
          <p:spPr>
            <a:xfrm>
              <a:off x="5248047" y="2121254"/>
              <a:ext cx="175139" cy="175139"/>
            </a:xfrm>
            <a:custGeom>
              <a:avLst/>
              <a:gdLst>
                <a:gd name="connsiteX0" fmla="*/ 87356 w 175139"/>
                <a:gd name="connsiteY0" fmla="*/ 174796 h 175139"/>
                <a:gd name="connsiteX1" fmla="*/ 174926 w 175139"/>
                <a:gd name="connsiteY1" fmla="*/ 87227 h 175139"/>
                <a:gd name="connsiteX2" fmla="*/ 87356 w 175139"/>
                <a:gd name="connsiteY2" fmla="*/ -343 h 175139"/>
                <a:gd name="connsiteX3" fmla="*/ -214 w 175139"/>
                <a:gd name="connsiteY3" fmla="*/ 87227 h 175139"/>
                <a:gd name="connsiteX4" fmla="*/ 87356 w 175139"/>
                <a:gd name="connsiteY4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39" h="175139">
                  <a:moveTo>
                    <a:pt x="87356" y="174796"/>
                  </a:moveTo>
                  <a:cubicBezTo>
                    <a:pt x="135720" y="174796"/>
                    <a:pt x="174926" y="135591"/>
                    <a:pt x="174926" y="87227"/>
                  </a:cubicBezTo>
                  <a:cubicBezTo>
                    <a:pt x="174926" y="38862"/>
                    <a:pt x="135720" y="-343"/>
                    <a:pt x="87356" y="-343"/>
                  </a:cubicBezTo>
                  <a:cubicBezTo>
                    <a:pt x="38991" y="-343"/>
                    <a:pt x="-214" y="38862"/>
                    <a:pt x="-214" y="87227"/>
                  </a:cubicBezTo>
                  <a:cubicBezTo>
                    <a:pt x="-167" y="135569"/>
                    <a:pt x="39013" y="174749"/>
                    <a:pt x="87356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6D516AE4-AAA1-A736-1E09-0A43DEA5C133}"/>
                </a:ext>
              </a:extLst>
            </p:cNvPr>
            <p:cNvSpPr/>
            <p:nvPr/>
          </p:nvSpPr>
          <p:spPr>
            <a:xfrm>
              <a:off x="5142764" y="2317519"/>
              <a:ext cx="385682" cy="653469"/>
            </a:xfrm>
            <a:custGeom>
              <a:avLst/>
              <a:gdLst>
                <a:gd name="connsiteX0" fmla="*/ 385016 w 385682"/>
                <a:gd name="connsiteY0" fmla="*/ 252258 h 653469"/>
                <a:gd name="connsiteX1" fmla="*/ 385275 w 385682"/>
                <a:gd name="connsiteY1" fmla="*/ 247246 h 653469"/>
                <a:gd name="connsiteX2" fmla="*/ 345141 w 385682"/>
                <a:gd name="connsiteY2" fmla="*/ 34218 h 653469"/>
                <a:gd name="connsiteX3" fmla="*/ 304833 w 385682"/>
                <a:gd name="connsiteY3" fmla="*/ -343 h 653469"/>
                <a:gd name="connsiteX4" fmla="*/ 80444 w 385682"/>
                <a:gd name="connsiteY4" fmla="*/ -343 h 653469"/>
                <a:gd name="connsiteX5" fmla="*/ 40180 w 385682"/>
                <a:gd name="connsiteY5" fmla="*/ 33743 h 653469"/>
                <a:gd name="connsiteX6" fmla="*/ 2 w 385682"/>
                <a:gd name="connsiteY6" fmla="*/ 247073 h 653469"/>
                <a:gd name="connsiteX7" fmla="*/ 261 w 385682"/>
                <a:gd name="connsiteY7" fmla="*/ 252085 h 653469"/>
                <a:gd name="connsiteX8" fmla="*/ -214 w 385682"/>
                <a:gd name="connsiteY8" fmla="*/ 257787 h 653469"/>
                <a:gd name="connsiteX9" fmla="*/ 40530 w 385682"/>
                <a:gd name="connsiteY9" fmla="*/ 298782 h 653469"/>
                <a:gd name="connsiteX10" fmla="*/ 80919 w 385682"/>
                <a:gd name="connsiteY10" fmla="*/ 264916 h 653469"/>
                <a:gd name="connsiteX11" fmla="*/ 106278 w 385682"/>
                <a:gd name="connsiteY11" fmla="*/ 106538 h 653469"/>
                <a:gd name="connsiteX12" fmla="*/ 105933 w 385682"/>
                <a:gd name="connsiteY12" fmla="*/ 611998 h 653469"/>
                <a:gd name="connsiteX13" fmla="*/ 146845 w 385682"/>
                <a:gd name="connsiteY13" fmla="*/ 652911 h 653469"/>
                <a:gd name="connsiteX14" fmla="*/ 187757 w 385682"/>
                <a:gd name="connsiteY14" fmla="*/ 611998 h 653469"/>
                <a:gd name="connsiteX15" fmla="*/ 187757 w 385682"/>
                <a:gd name="connsiteY15" fmla="*/ 361990 h 653469"/>
                <a:gd name="connsiteX16" fmla="*/ 197520 w 385682"/>
                <a:gd name="connsiteY16" fmla="*/ 361990 h 653469"/>
                <a:gd name="connsiteX17" fmla="*/ 197520 w 385682"/>
                <a:gd name="connsiteY17" fmla="*/ 612214 h 653469"/>
                <a:gd name="connsiteX18" fmla="*/ 238432 w 385682"/>
                <a:gd name="connsiteY18" fmla="*/ 653126 h 653469"/>
                <a:gd name="connsiteX19" fmla="*/ 279344 w 385682"/>
                <a:gd name="connsiteY19" fmla="*/ 612214 h 653469"/>
                <a:gd name="connsiteX20" fmla="*/ 278999 w 385682"/>
                <a:gd name="connsiteY20" fmla="*/ 106754 h 653469"/>
                <a:gd name="connsiteX21" fmla="*/ 304401 w 385682"/>
                <a:gd name="connsiteY21" fmla="*/ 265391 h 653469"/>
                <a:gd name="connsiteX22" fmla="*/ 352062 w 385682"/>
                <a:gd name="connsiteY22" fmla="*/ 298086 h 653469"/>
                <a:gd name="connsiteX23" fmla="*/ 385448 w 385682"/>
                <a:gd name="connsiteY23" fmla="*/ 257960 h 653469"/>
                <a:gd name="connsiteX24" fmla="*/ 385016 w 385682"/>
                <a:gd name="connsiteY24" fmla="*/ 252258 h 65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682" h="653469">
                  <a:moveTo>
                    <a:pt x="385016" y="252258"/>
                  </a:moveTo>
                  <a:cubicBezTo>
                    <a:pt x="385513" y="250633"/>
                    <a:pt x="385603" y="248914"/>
                    <a:pt x="385275" y="247246"/>
                  </a:cubicBezTo>
                  <a:lnTo>
                    <a:pt x="345141" y="34218"/>
                  </a:lnTo>
                  <a:cubicBezTo>
                    <a:pt x="342104" y="14311"/>
                    <a:pt x="324970" y="-382"/>
                    <a:pt x="304833" y="-343"/>
                  </a:cubicBezTo>
                  <a:lnTo>
                    <a:pt x="80444" y="-343"/>
                  </a:lnTo>
                  <a:cubicBezTo>
                    <a:pt x="60463" y="-434"/>
                    <a:pt x="43389" y="14022"/>
                    <a:pt x="40180" y="33743"/>
                  </a:cubicBezTo>
                  <a:lnTo>
                    <a:pt x="2" y="247073"/>
                  </a:lnTo>
                  <a:cubicBezTo>
                    <a:pt x="-326" y="248741"/>
                    <a:pt x="-236" y="250460"/>
                    <a:pt x="261" y="252085"/>
                  </a:cubicBezTo>
                  <a:cubicBezTo>
                    <a:pt x="-45" y="253968"/>
                    <a:pt x="-205" y="255878"/>
                    <a:pt x="-214" y="257787"/>
                  </a:cubicBezTo>
                  <a:cubicBezTo>
                    <a:pt x="-283" y="280360"/>
                    <a:pt x="17961" y="298712"/>
                    <a:pt x="40530" y="298782"/>
                  </a:cubicBezTo>
                  <a:cubicBezTo>
                    <a:pt x="60445" y="298842"/>
                    <a:pt x="77506" y="284538"/>
                    <a:pt x="80919" y="264916"/>
                  </a:cubicBezTo>
                  <a:lnTo>
                    <a:pt x="106278" y="106538"/>
                  </a:lnTo>
                  <a:lnTo>
                    <a:pt x="105933" y="611998"/>
                  </a:lnTo>
                  <a:cubicBezTo>
                    <a:pt x="105933" y="634593"/>
                    <a:pt x="124250" y="652911"/>
                    <a:pt x="146845" y="652911"/>
                  </a:cubicBezTo>
                  <a:cubicBezTo>
                    <a:pt x="169439" y="652911"/>
                    <a:pt x="187757" y="634593"/>
                    <a:pt x="187757" y="611998"/>
                  </a:cubicBezTo>
                  <a:lnTo>
                    <a:pt x="187757" y="361990"/>
                  </a:lnTo>
                  <a:lnTo>
                    <a:pt x="197520" y="361990"/>
                  </a:lnTo>
                  <a:lnTo>
                    <a:pt x="197520" y="612214"/>
                  </a:lnTo>
                  <a:cubicBezTo>
                    <a:pt x="197520" y="634809"/>
                    <a:pt x="215838" y="653126"/>
                    <a:pt x="238432" y="653126"/>
                  </a:cubicBezTo>
                  <a:cubicBezTo>
                    <a:pt x="261027" y="653126"/>
                    <a:pt x="279344" y="634809"/>
                    <a:pt x="279344" y="612214"/>
                  </a:cubicBezTo>
                  <a:lnTo>
                    <a:pt x="278999" y="106754"/>
                  </a:lnTo>
                  <a:lnTo>
                    <a:pt x="304401" y="265391"/>
                  </a:lnTo>
                  <a:cubicBezTo>
                    <a:pt x="308536" y="287579"/>
                    <a:pt x="329873" y="302216"/>
                    <a:pt x="352062" y="298086"/>
                  </a:cubicBezTo>
                  <a:cubicBezTo>
                    <a:pt x="371394" y="294483"/>
                    <a:pt x="385422" y="277626"/>
                    <a:pt x="385448" y="257960"/>
                  </a:cubicBezTo>
                  <a:cubicBezTo>
                    <a:pt x="385431" y="256051"/>
                    <a:pt x="385288" y="254146"/>
                    <a:pt x="385016" y="252258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EEFBD9A6-2C15-EA13-36CA-4CB15D6A7CDA}"/>
              </a:ext>
            </a:extLst>
          </p:cNvPr>
          <p:cNvGrpSpPr/>
          <p:nvPr/>
        </p:nvGrpSpPr>
        <p:grpSpPr>
          <a:xfrm>
            <a:off x="5337933" y="3778082"/>
            <a:ext cx="385669" cy="849517"/>
            <a:chOff x="5528464" y="2121254"/>
            <a:chExt cx="385669" cy="849517"/>
          </a:xfrm>
          <a:solidFill>
            <a:srgbClr val="4EC0E4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C36DD6C-73B5-2000-EA47-F7F2586721E7}"/>
                </a:ext>
              </a:extLst>
            </p:cNvPr>
            <p:cNvSpPr/>
            <p:nvPr/>
          </p:nvSpPr>
          <p:spPr>
            <a:xfrm>
              <a:off x="5633752" y="2121254"/>
              <a:ext cx="175139" cy="175139"/>
            </a:xfrm>
            <a:custGeom>
              <a:avLst/>
              <a:gdLst>
                <a:gd name="connsiteX0" fmla="*/ 87313 w 175139"/>
                <a:gd name="connsiteY0" fmla="*/ 174796 h 175139"/>
                <a:gd name="connsiteX1" fmla="*/ 174926 w 175139"/>
                <a:gd name="connsiteY1" fmla="*/ 87270 h 175139"/>
                <a:gd name="connsiteX2" fmla="*/ 87399 w 175139"/>
                <a:gd name="connsiteY2" fmla="*/ -343 h 175139"/>
                <a:gd name="connsiteX3" fmla="*/ -214 w 175139"/>
                <a:gd name="connsiteY3" fmla="*/ 87183 h 175139"/>
                <a:gd name="connsiteX4" fmla="*/ -214 w 175139"/>
                <a:gd name="connsiteY4" fmla="*/ 87227 h 175139"/>
                <a:gd name="connsiteX5" fmla="*/ 87313 w 175139"/>
                <a:gd name="connsiteY5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5139" h="175139">
                  <a:moveTo>
                    <a:pt x="87313" y="174796"/>
                  </a:moveTo>
                  <a:cubicBezTo>
                    <a:pt x="135677" y="174822"/>
                    <a:pt x="174900" y="135634"/>
                    <a:pt x="174926" y="87270"/>
                  </a:cubicBezTo>
                  <a:cubicBezTo>
                    <a:pt x="174947" y="38905"/>
                    <a:pt x="135763" y="-317"/>
                    <a:pt x="87399" y="-343"/>
                  </a:cubicBezTo>
                  <a:cubicBezTo>
                    <a:pt x="39035" y="-369"/>
                    <a:pt x="-193" y="38819"/>
                    <a:pt x="-214" y="87183"/>
                  </a:cubicBezTo>
                  <a:cubicBezTo>
                    <a:pt x="-214" y="87196"/>
                    <a:pt x="-214" y="87214"/>
                    <a:pt x="-214" y="87227"/>
                  </a:cubicBezTo>
                  <a:cubicBezTo>
                    <a:pt x="-145" y="135543"/>
                    <a:pt x="38996" y="174701"/>
                    <a:pt x="87313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645A3B1-FC09-E140-E8D5-34B7105CA080}"/>
                </a:ext>
              </a:extLst>
            </p:cNvPr>
            <p:cNvSpPr/>
            <p:nvPr/>
          </p:nvSpPr>
          <p:spPr>
            <a:xfrm>
              <a:off x="5528464" y="2317518"/>
              <a:ext cx="385669" cy="653253"/>
            </a:xfrm>
            <a:custGeom>
              <a:avLst/>
              <a:gdLst>
                <a:gd name="connsiteX0" fmla="*/ 384978 w 385669"/>
                <a:gd name="connsiteY0" fmla="*/ 252258 h 653253"/>
                <a:gd name="connsiteX1" fmla="*/ 385280 w 385669"/>
                <a:gd name="connsiteY1" fmla="*/ 247246 h 653253"/>
                <a:gd name="connsiteX2" fmla="*/ 345103 w 385669"/>
                <a:gd name="connsiteY2" fmla="*/ 34219 h 653253"/>
                <a:gd name="connsiteX3" fmla="*/ 304839 w 385669"/>
                <a:gd name="connsiteY3" fmla="*/ -343 h 653253"/>
                <a:gd name="connsiteX4" fmla="*/ 80406 w 385669"/>
                <a:gd name="connsiteY4" fmla="*/ -343 h 653253"/>
                <a:gd name="connsiteX5" fmla="*/ 40185 w 385669"/>
                <a:gd name="connsiteY5" fmla="*/ 33743 h 653253"/>
                <a:gd name="connsiteX6" fmla="*/ -36 w 385669"/>
                <a:gd name="connsiteY6" fmla="*/ 247073 h 653253"/>
                <a:gd name="connsiteX7" fmla="*/ 223 w 385669"/>
                <a:gd name="connsiteY7" fmla="*/ 252085 h 653253"/>
                <a:gd name="connsiteX8" fmla="*/ -209 w 385669"/>
                <a:gd name="connsiteY8" fmla="*/ 257788 h 653253"/>
                <a:gd name="connsiteX9" fmla="*/ 40535 w 385669"/>
                <a:gd name="connsiteY9" fmla="*/ 298782 h 653253"/>
                <a:gd name="connsiteX10" fmla="*/ 80924 w 385669"/>
                <a:gd name="connsiteY10" fmla="*/ 264916 h 653253"/>
                <a:gd name="connsiteX11" fmla="*/ 106240 w 385669"/>
                <a:gd name="connsiteY11" fmla="*/ 106538 h 653253"/>
                <a:gd name="connsiteX12" fmla="*/ 105938 w 385669"/>
                <a:gd name="connsiteY12" fmla="*/ 611998 h 653253"/>
                <a:gd name="connsiteX13" fmla="*/ 146850 w 385669"/>
                <a:gd name="connsiteY13" fmla="*/ 652911 h 653253"/>
                <a:gd name="connsiteX14" fmla="*/ 187762 w 385669"/>
                <a:gd name="connsiteY14" fmla="*/ 611998 h 653253"/>
                <a:gd name="connsiteX15" fmla="*/ 187762 w 385669"/>
                <a:gd name="connsiteY15" fmla="*/ 361990 h 653253"/>
                <a:gd name="connsiteX16" fmla="*/ 197526 w 385669"/>
                <a:gd name="connsiteY16" fmla="*/ 361990 h 653253"/>
                <a:gd name="connsiteX17" fmla="*/ 197526 w 385669"/>
                <a:gd name="connsiteY17" fmla="*/ 612214 h 653253"/>
                <a:gd name="connsiteX18" fmla="*/ 239747 w 385669"/>
                <a:gd name="connsiteY18" fmla="*/ 651774 h 653253"/>
                <a:gd name="connsiteX19" fmla="*/ 279307 w 385669"/>
                <a:gd name="connsiteY19" fmla="*/ 612214 h 653253"/>
                <a:gd name="connsiteX20" fmla="*/ 279004 w 385669"/>
                <a:gd name="connsiteY20" fmla="*/ 106754 h 653253"/>
                <a:gd name="connsiteX21" fmla="*/ 304364 w 385669"/>
                <a:gd name="connsiteY21" fmla="*/ 265391 h 653253"/>
                <a:gd name="connsiteX22" fmla="*/ 351833 w 385669"/>
                <a:gd name="connsiteY22" fmla="*/ 298363 h 653253"/>
                <a:gd name="connsiteX23" fmla="*/ 385453 w 385669"/>
                <a:gd name="connsiteY23" fmla="*/ 258004 h 653253"/>
                <a:gd name="connsiteX24" fmla="*/ 384978 w 385669"/>
                <a:gd name="connsiteY24" fmla="*/ 252258 h 653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669" h="653253">
                  <a:moveTo>
                    <a:pt x="384978" y="252258"/>
                  </a:moveTo>
                  <a:cubicBezTo>
                    <a:pt x="385488" y="250638"/>
                    <a:pt x="385591" y="248918"/>
                    <a:pt x="385280" y="247246"/>
                  </a:cubicBezTo>
                  <a:lnTo>
                    <a:pt x="345103" y="34219"/>
                  </a:lnTo>
                  <a:cubicBezTo>
                    <a:pt x="342070" y="14329"/>
                    <a:pt x="324958" y="-360"/>
                    <a:pt x="304839" y="-343"/>
                  </a:cubicBezTo>
                  <a:lnTo>
                    <a:pt x="80406" y="-343"/>
                  </a:lnTo>
                  <a:cubicBezTo>
                    <a:pt x="60429" y="-446"/>
                    <a:pt x="43356" y="14022"/>
                    <a:pt x="40185" y="33743"/>
                  </a:cubicBezTo>
                  <a:lnTo>
                    <a:pt x="-36" y="247073"/>
                  </a:lnTo>
                  <a:cubicBezTo>
                    <a:pt x="-343" y="248741"/>
                    <a:pt x="-252" y="250456"/>
                    <a:pt x="223" y="252085"/>
                  </a:cubicBezTo>
                  <a:cubicBezTo>
                    <a:pt x="-70" y="253973"/>
                    <a:pt x="-213" y="255878"/>
                    <a:pt x="-209" y="257788"/>
                  </a:cubicBezTo>
                  <a:cubicBezTo>
                    <a:pt x="-278" y="280360"/>
                    <a:pt x="17966" y="298713"/>
                    <a:pt x="40535" y="298782"/>
                  </a:cubicBezTo>
                  <a:cubicBezTo>
                    <a:pt x="60451" y="298842"/>
                    <a:pt x="77511" y="284538"/>
                    <a:pt x="80924" y="264916"/>
                  </a:cubicBezTo>
                  <a:lnTo>
                    <a:pt x="106240" y="106538"/>
                  </a:lnTo>
                  <a:lnTo>
                    <a:pt x="105938" y="611998"/>
                  </a:lnTo>
                  <a:cubicBezTo>
                    <a:pt x="105938" y="634593"/>
                    <a:pt x="124256" y="652911"/>
                    <a:pt x="146850" y="652911"/>
                  </a:cubicBezTo>
                  <a:cubicBezTo>
                    <a:pt x="169445" y="652911"/>
                    <a:pt x="187762" y="634593"/>
                    <a:pt x="187762" y="611998"/>
                  </a:cubicBezTo>
                  <a:lnTo>
                    <a:pt x="187762" y="361990"/>
                  </a:lnTo>
                  <a:lnTo>
                    <a:pt x="197526" y="361990"/>
                  </a:lnTo>
                  <a:lnTo>
                    <a:pt x="197526" y="612214"/>
                  </a:lnTo>
                  <a:cubicBezTo>
                    <a:pt x="198260" y="634796"/>
                    <a:pt x="217161" y="652509"/>
                    <a:pt x="239747" y="651774"/>
                  </a:cubicBezTo>
                  <a:cubicBezTo>
                    <a:pt x="261296" y="651074"/>
                    <a:pt x="278607" y="633768"/>
                    <a:pt x="279307" y="612214"/>
                  </a:cubicBezTo>
                  <a:lnTo>
                    <a:pt x="279004" y="106754"/>
                  </a:lnTo>
                  <a:lnTo>
                    <a:pt x="304364" y="265391"/>
                  </a:lnTo>
                  <a:cubicBezTo>
                    <a:pt x="308368" y="287605"/>
                    <a:pt x="329619" y="302367"/>
                    <a:pt x="351833" y="298363"/>
                  </a:cubicBezTo>
                  <a:cubicBezTo>
                    <a:pt x="371348" y="294846"/>
                    <a:pt x="385522" y="277833"/>
                    <a:pt x="385453" y="258004"/>
                  </a:cubicBezTo>
                  <a:cubicBezTo>
                    <a:pt x="385449" y="256077"/>
                    <a:pt x="385289" y="254159"/>
                    <a:pt x="384978" y="252258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BF8D163-01D3-451F-1154-5C1A6702781D}"/>
              </a:ext>
            </a:extLst>
          </p:cNvPr>
          <p:cNvGrpSpPr/>
          <p:nvPr/>
        </p:nvGrpSpPr>
        <p:grpSpPr>
          <a:xfrm>
            <a:off x="5723816" y="3778082"/>
            <a:ext cx="385705" cy="849734"/>
            <a:chOff x="5914347" y="2121254"/>
            <a:chExt cx="385705" cy="849734"/>
          </a:xfrm>
          <a:solidFill>
            <a:srgbClr val="4EC0E4"/>
          </a:solidFill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950C0E9-6F00-61B9-F760-8D39163D65FE}"/>
                </a:ext>
              </a:extLst>
            </p:cNvPr>
            <p:cNvSpPr/>
            <p:nvPr/>
          </p:nvSpPr>
          <p:spPr>
            <a:xfrm>
              <a:off x="6019414" y="2121254"/>
              <a:ext cx="175139" cy="175139"/>
            </a:xfrm>
            <a:custGeom>
              <a:avLst/>
              <a:gdLst>
                <a:gd name="connsiteX0" fmla="*/ 87356 w 175139"/>
                <a:gd name="connsiteY0" fmla="*/ 174796 h 175139"/>
                <a:gd name="connsiteX1" fmla="*/ 174926 w 175139"/>
                <a:gd name="connsiteY1" fmla="*/ 87227 h 175139"/>
                <a:gd name="connsiteX2" fmla="*/ 87356 w 175139"/>
                <a:gd name="connsiteY2" fmla="*/ -343 h 175139"/>
                <a:gd name="connsiteX3" fmla="*/ -214 w 175139"/>
                <a:gd name="connsiteY3" fmla="*/ 87227 h 175139"/>
                <a:gd name="connsiteX4" fmla="*/ 87356 w 175139"/>
                <a:gd name="connsiteY4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39" h="175139">
                  <a:moveTo>
                    <a:pt x="87356" y="174796"/>
                  </a:moveTo>
                  <a:cubicBezTo>
                    <a:pt x="135720" y="174796"/>
                    <a:pt x="174926" y="135591"/>
                    <a:pt x="174926" y="87227"/>
                  </a:cubicBezTo>
                  <a:cubicBezTo>
                    <a:pt x="174926" y="38862"/>
                    <a:pt x="135720" y="-343"/>
                    <a:pt x="87356" y="-343"/>
                  </a:cubicBezTo>
                  <a:cubicBezTo>
                    <a:pt x="38991" y="-343"/>
                    <a:pt x="-214" y="38862"/>
                    <a:pt x="-214" y="87227"/>
                  </a:cubicBezTo>
                  <a:cubicBezTo>
                    <a:pt x="-167" y="135569"/>
                    <a:pt x="39013" y="174749"/>
                    <a:pt x="87356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2DD2C5E-8879-6EC6-FD89-54E46E0DBD9F}"/>
                </a:ext>
              </a:extLst>
            </p:cNvPr>
            <p:cNvSpPr/>
            <p:nvPr/>
          </p:nvSpPr>
          <p:spPr>
            <a:xfrm>
              <a:off x="5914347" y="2317519"/>
              <a:ext cx="385705" cy="653469"/>
            </a:xfrm>
            <a:custGeom>
              <a:avLst/>
              <a:gdLst>
                <a:gd name="connsiteX0" fmla="*/ 384800 w 385705"/>
                <a:gd name="connsiteY0" fmla="*/ 252258 h 653469"/>
                <a:gd name="connsiteX1" fmla="*/ 385059 w 385705"/>
                <a:gd name="connsiteY1" fmla="*/ 247246 h 653469"/>
                <a:gd name="connsiteX2" fmla="*/ 344924 w 385705"/>
                <a:gd name="connsiteY2" fmla="*/ 34218 h 653469"/>
                <a:gd name="connsiteX3" fmla="*/ 304617 w 385705"/>
                <a:gd name="connsiteY3" fmla="*/ -343 h 653469"/>
                <a:gd name="connsiteX4" fmla="*/ 80444 w 385705"/>
                <a:gd name="connsiteY4" fmla="*/ -343 h 653469"/>
                <a:gd name="connsiteX5" fmla="*/ 40180 w 385705"/>
                <a:gd name="connsiteY5" fmla="*/ 33743 h 653469"/>
                <a:gd name="connsiteX6" fmla="*/ 2 w 385705"/>
                <a:gd name="connsiteY6" fmla="*/ 247073 h 653469"/>
                <a:gd name="connsiteX7" fmla="*/ 261 w 385705"/>
                <a:gd name="connsiteY7" fmla="*/ 252085 h 653469"/>
                <a:gd name="connsiteX8" fmla="*/ -214 w 385705"/>
                <a:gd name="connsiteY8" fmla="*/ 257787 h 653469"/>
                <a:gd name="connsiteX9" fmla="*/ 40529 w 385705"/>
                <a:gd name="connsiteY9" fmla="*/ 298782 h 653469"/>
                <a:gd name="connsiteX10" fmla="*/ 80919 w 385705"/>
                <a:gd name="connsiteY10" fmla="*/ 264916 h 653469"/>
                <a:gd name="connsiteX11" fmla="*/ 106278 w 385705"/>
                <a:gd name="connsiteY11" fmla="*/ 106538 h 653469"/>
                <a:gd name="connsiteX12" fmla="*/ 105933 w 385705"/>
                <a:gd name="connsiteY12" fmla="*/ 611998 h 653469"/>
                <a:gd name="connsiteX13" fmla="*/ 146845 w 385705"/>
                <a:gd name="connsiteY13" fmla="*/ 652911 h 653469"/>
                <a:gd name="connsiteX14" fmla="*/ 187757 w 385705"/>
                <a:gd name="connsiteY14" fmla="*/ 611998 h 653469"/>
                <a:gd name="connsiteX15" fmla="*/ 187757 w 385705"/>
                <a:gd name="connsiteY15" fmla="*/ 361990 h 653469"/>
                <a:gd name="connsiteX16" fmla="*/ 197520 w 385705"/>
                <a:gd name="connsiteY16" fmla="*/ 361990 h 653469"/>
                <a:gd name="connsiteX17" fmla="*/ 197520 w 385705"/>
                <a:gd name="connsiteY17" fmla="*/ 612214 h 653469"/>
                <a:gd name="connsiteX18" fmla="*/ 238432 w 385705"/>
                <a:gd name="connsiteY18" fmla="*/ 653126 h 653469"/>
                <a:gd name="connsiteX19" fmla="*/ 279344 w 385705"/>
                <a:gd name="connsiteY19" fmla="*/ 612214 h 653469"/>
                <a:gd name="connsiteX20" fmla="*/ 278999 w 385705"/>
                <a:gd name="connsiteY20" fmla="*/ 106754 h 653469"/>
                <a:gd name="connsiteX21" fmla="*/ 304401 w 385705"/>
                <a:gd name="connsiteY21" fmla="*/ 265391 h 653469"/>
                <a:gd name="connsiteX22" fmla="*/ 351871 w 385705"/>
                <a:gd name="connsiteY22" fmla="*/ 298362 h 653469"/>
                <a:gd name="connsiteX23" fmla="*/ 385491 w 385705"/>
                <a:gd name="connsiteY23" fmla="*/ 258003 h 653469"/>
                <a:gd name="connsiteX24" fmla="*/ 384800 w 385705"/>
                <a:gd name="connsiteY24" fmla="*/ 252258 h 65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705" h="653469">
                  <a:moveTo>
                    <a:pt x="384800" y="252258"/>
                  </a:moveTo>
                  <a:cubicBezTo>
                    <a:pt x="385297" y="250633"/>
                    <a:pt x="385387" y="248914"/>
                    <a:pt x="385059" y="247246"/>
                  </a:cubicBezTo>
                  <a:lnTo>
                    <a:pt x="344924" y="34218"/>
                  </a:lnTo>
                  <a:cubicBezTo>
                    <a:pt x="341888" y="14311"/>
                    <a:pt x="324754" y="-382"/>
                    <a:pt x="304617" y="-343"/>
                  </a:cubicBezTo>
                  <a:lnTo>
                    <a:pt x="80444" y="-343"/>
                  </a:lnTo>
                  <a:cubicBezTo>
                    <a:pt x="60463" y="-434"/>
                    <a:pt x="43389" y="14022"/>
                    <a:pt x="40180" y="33743"/>
                  </a:cubicBezTo>
                  <a:lnTo>
                    <a:pt x="2" y="247073"/>
                  </a:lnTo>
                  <a:cubicBezTo>
                    <a:pt x="-326" y="248741"/>
                    <a:pt x="-236" y="250460"/>
                    <a:pt x="261" y="252085"/>
                  </a:cubicBezTo>
                  <a:cubicBezTo>
                    <a:pt x="-45" y="253968"/>
                    <a:pt x="-206" y="255878"/>
                    <a:pt x="-214" y="257787"/>
                  </a:cubicBezTo>
                  <a:cubicBezTo>
                    <a:pt x="-283" y="280360"/>
                    <a:pt x="17961" y="298712"/>
                    <a:pt x="40529" y="298782"/>
                  </a:cubicBezTo>
                  <a:cubicBezTo>
                    <a:pt x="60445" y="298842"/>
                    <a:pt x="77506" y="284538"/>
                    <a:pt x="80919" y="264916"/>
                  </a:cubicBezTo>
                  <a:lnTo>
                    <a:pt x="106278" y="106538"/>
                  </a:lnTo>
                  <a:lnTo>
                    <a:pt x="105933" y="611998"/>
                  </a:lnTo>
                  <a:cubicBezTo>
                    <a:pt x="105933" y="634593"/>
                    <a:pt x="124250" y="652911"/>
                    <a:pt x="146845" y="652911"/>
                  </a:cubicBezTo>
                  <a:cubicBezTo>
                    <a:pt x="169439" y="652911"/>
                    <a:pt x="187757" y="634593"/>
                    <a:pt x="187757" y="611998"/>
                  </a:cubicBezTo>
                  <a:lnTo>
                    <a:pt x="187757" y="361990"/>
                  </a:lnTo>
                  <a:lnTo>
                    <a:pt x="197520" y="361990"/>
                  </a:lnTo>
                  <a:lnTo>
                    <a:pt x="197520" y="612214"/>
                  </a:lnTo>
                  <a:cubicBezTo>
                    <a:pt x="197520" y="634809"/>
                    <a:pt x="215838" y="653126"/>
                    <a:pt x="238432" y="653126"/>
                  </a:cubicBezTo>
                  <a:cubicBezTo>
                    <a:pt x="261027" y="653126"/>
                    <a:pt x="279344" y="634809"/>
                    <a:pt x="279344" y="612214"/>
                  </a:cubicBezTo>
                  <a:lnTo>
                    <a:pt x="278999" y="106754"/>
                  </a:lnTo>
                  <a:lnTo>
                    <a:pt x="304401" y="265391"/>
                  </a:lnTo>
                  <a:cubicBezTo>
                    <a:pt x="308406" y="287605"/>
                    <a:pt x="329657" y="302367"/>
                    <a:pt x="351871" y="298362"/>
                  </a:cubicBezTo>
                  <a:cubicBezTo>
                    <a:pt x="371385" y="294846"/>
                    <a:pt x="385560" y="277833"/>
                    <a:pt x="385491" y="258003"/>
                  </a:cubicBezTo>
                  <a:cubicBezTo>
                    <a:pt x="385391" y="256077"/>
                    <a:pt x="385163" y="254154"/>
                    <a:pt x="384800" y="252258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955232EF-B661-D955-2C5C-0AF362A3AE5E}"/>
              </a:ext>
            </a:extLst>
          </p:cNvPr>
          <p:cNvGrpSpPr/>
          <p:nvPr/>
        </p:nvGrpSpPr>
        <p:grpSpPr>
          <a:xfrm>
            <a:off x="6109302" y="3778082"/>
            <a:ext cx="385667" cy="849517"/>
            <a:chOff x="6299833" y="2121254"/>
            <a:chExt cx="385667" cy="849517"/>
          </a:xfrm>
          <a:solidFill>
            <a:srgbClr val="4EC0E4"/>
          </a:solidFill>
        </p:grpSpPr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1BA79180-949A-80B1-3BBE-705460243612}"/>
                </a:ext>
              </a:extLst>
            </p:cNvPr>
            <p:cNvSpPr/>
            <p:nvPr/>
          </p:nvSpPr>
          <p:spPr>
            <a:xfrm>
              <a:off x="6405119" y="2121254"/>
              <a:ext cx="175139" cy="175139"/>
            </a:xfrm>
            <a:custGeom>
              <a:avLst/>
              <a:gdLst>
                <a:gd name="connsiteX0" fmla="*/ 87313 w 175139"/>
                <a:gd name="connsiteY0" fmla="*/ 174796 h 175139"/>
                <a:gd name="connsiteX1" fmla="*/ 174926 w 175139"/>
                <a:gd name="connsiteY1" fmla="*/ 87270 h 175139"/>
                <a:gd name="connsiteX2" fmla="*/ 87399 w 175139"/>
                <a:gd name="connsiteY2" fmla="*/ -343 h 175139"/>
                <a:gd name="connsiteX3" fmla="*/ -214 w 175139"/>
                <a:gd name="connsiteY3" fmla="*/ 87183 h 175139"/>
                <a:gd name="connsiteX4" fmla="*/ -214 w 175139"/>
                <a:gd name="connsiteY4" fmla="*/ 87227 h 175139"/>
                <a:gd name="connsiteX5" fmla="*/ 87313 w 175139"/>
                <a:gd name="connsiteY5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5139" h="175139">
                  <a:moveTo>
                    <a:pt x="87313" y="174796"/>
                  </a:moveTo>
                  <a:cubicBezTo>
                    <a:pt x="135677" y="174822"/>
                    <a:pt x="174900" y="135634"/>
                    <a:pt x="174926" y="87270"/>
                  </a:cubicBezTo>
                  <a:cubicBezTo>
                    <a:pt x="174947" y="38905"/>
                    <a:pt x="135763" y="-317"/>
                    <a:pt x="87399" y="-343"/>
                  </a:cubicBezTo>
                  <a:cubicBezTo>
                    <a:pt x="39035" y="-369"/>
                    <a:pt x="-193" y="38819"/>
                    <a:pt x="-214" y="87183"/>
                  </a:cubicBezTo>
                  <a:cubicBezTo>
                    <a:pt x="-214" y="87196"/>
                    <a:pt x="-214" y="87214"/>
                    <a:pt x="-214" y="87227"/>
                  </a:cubicBezTo>
                  <a:cubicBezTo>
                    <a:pt x="-145" y="135543"/>
                    <a:pt x="38996" y="174701"/>
                    <a:pt x="87313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19BB267-ED75-8F35-4C75-DF985867A32A}"/>
                </a:ext>
              </a:extLst>
            </p:cNvPr>
            <p:cNvSpPr/>
            <p:nvPr/>
          </p:nvSpPr>
          <p:spPr>
            <a:xfrm>
              <a:off x="6299833" y="2317518"/>
              <a:ext cx="385667" cy="653253"/>
            </a:xfrm>
            <a:custGeom>
              <a:avLst/>
              <a:gdLst>
                <a:gd name="connsiteX0" fmla="*/ 384975 w 385667"/>
                <a:gd name="connsiteY0" fmla="*/ 252258 h 653253"/>
                <a:gd name="connsiteX1" fmla="*/ 385277 w 385667"/>
                <a:gd name="connsiteY1" fmla="*/ 247246 h 653253"/>
                <a:gd name="connsiteX2" fmla="*/ 345100 w 385667"/>
                <a:gd name="connsiteY2" fmla="*/ 34219 h 653253"/>
                <a:gd name="connsiteX3" fmla="*/ 304836 w 385667"/>
                <a:gd name="connsiteY3" fmla="*/ -343 h 653253"/>
                <a:gd name="connsiteX4" fmla="*/ 80403 w 385667"/>
                <a:gd name="connsiteY4" fmla="*/ -343 h 653253"/>
                <a:gd name="connsiteX5" fmla="*/ 40182 w 385667"/>
                <a:gd name="connsiteY5" fmla="*/ 33743 h 653253"/>
                <a:gd name="connsiteX6" fmla="*/ -39 w 385667"/>
                <a:gd name="connsiteY6" fmla="*/ 247073 h 653253"/>
                <a:gd name="connsiteX7" fmla="*/ 264 w 385667"/>
                <a:gd name="connsiteY7" fmla="*/ 252085 h 653253"/>
                <a:gd name="connsiteX8" fmla="*/ -212 w 385667"/>
                <a:gd name="connsiteY8" fmla="*/ 257788 h 653253"/>
                <a:gd name="connsiteX9" fmla="*/ 40532 w 385667"/>
                <a:gd name="connsiteY9" fmla="*/ 298782 h 653253"/>
                <a:gd name="connsiteX10" fmla="*/ 80921 w 385667"/>
                <a:gd name="connsiteY10" fmla="*/ 264916 h 653253"/>
                <a:gd name="connsiteX11" fmla="*/ 106238 w 385667"/>
                <a:gd name="connsiteY11" fmla="*/ 106538 h 653253"/>
                <a:gd name="connsiteX12" fmla="*/ 105935 w 385667"/>
                <a:gd name="connsiteY12" fmla="*/ 611998 h 653253"/>
                <a:gd name="connsiteX13" fmla="*/ 146847 w 385667"/>
                <a:gd name="connsiteY13" fmla="*/ 652911 h 653253"/>
                <a:gd name="connsiteX14" fmla="*/ 187759 w 385667"/>
                <a:gd name="connsiteY14" fmla="*/ 611998 h 653253"/>
                <a:gd name="connsiteX15" fmla="*/ 187759 w 385667"/>
                <a:gd name="connsiteY15" fmla="*/ 361990 h 653253"/>
                <a:gd name="connsiteX16" fmla="*/ 197523 w 385667"/>
                <a:gd name="connsiteY16" fmla="*/ 361990 h 653253"/>
                <a:gd name="connsiteX17" fmla="*/ 197523 w 385667"/>
                <a:gd name="connsiteY17" fmla="*/ 612214 h 653253"/>
                <a:gd name="connsiteX18" fmla="*/ 239744 w 385667"/>
                <a:gd name="connsiteY18" fmla="*/ 651774 h 653253"/>
                <a:gd name="connsiteX19" fmla="*/ 279304 w 385667"/>
                <a:gd name="connsiteY19" fmla="*/ 612214 h 653253"/>
                <a:gd name="connsiteX20" fmla="*/ 279001 w 385667"/>
                <a:gd name="connsiteY20" fmla="*/ 106754 h 653253"/>
                <a:gd name="connsiteX21" fmla="*/ 304361 w 385667"/>
                <a:gd name="connsiteY21" fmla="*/ 265391 h 653253"/>
                <a:gd name="connsiteX22" fmla="*/ 351831 w 385667"/>
                <a:gd name="connsiteY22" fmla="*/ 298363 h 653253"/>
                <a:gd name="connsiteX23" fmla="*/ 385450 w 385667"/>
                <a:gd name="connsiteY23" fmla="*/ 258004 h 653253"/>
                <a:gd name="connsiteX24" fmla="*/ 384975 w 385667"/>
                <a:gd name="connsiteY24" fmla="*/ 252258 h 653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667" h="653253">
                  <a:moveTo>
                    <a:pt x="384975" y="252258"/>
                  </a:moveTo>
                  <a:cubicBezTo>
                    <a:pt x="385485" y="250638"/>
                    <a:pt x="385588" y="248918"/>
                    <a:pt x="385277" y="247246"/>
                  </a:cubicBezTo>
                  <a:lnTo>
                    <a:pt x="345100" y="34219"/>
                  </a:lnTo>
                  <a:cubicBezTo>
                    <a:pt x="342084" y="14320"/>
                    <a:pt x="324963" y="-377"/>
                    <a:pt x="304836" y="-343"/>
                  </a:cubicBezTo>
                  <a:lnTo>
                    <a:pt x="80403" y="-343"/>
                  </a:lnTo>
                  <a:cubicBezTo>
                    <a:pt x="60426" y="-446"/>
                    <a:pt x="43353" y="14022"/>
                    <a:pt x="40182" y="33743"/>
                  </a:cubicBezTo>
                  <a:lnTo>
                    <a:pt x="-39" y="247073"/>
                  </a:lnTo>
                  <a:cubicBezTo>
                    <a:pt x="-350" y="248745"/>
                    <a:pt x="-246" y="250465"/>
                    <a:pt x="264" y="252085"/>
                  </a:cubicBezTo>
                  <a:cubicBezTo>
                    <a:pt x="-65" y="253969"/>
                    <a:pt x="-224" y="255878"/>
                    <a:pt x="-212" y="257788"/>
                  </a:cubicBezTo>
                  <a:cubicBezTo>
                    <a:pt x="-281" y="280360"/>
                    <a:pt x="17964" y="298713"/>
                    <a:pt x="40532" y="298782"/>
                  </a:cubicBezTo>
                  <a:cubicBezTo>
                    <a:pt x="60448" y="298842"/>
                    <a:pt x="77508" y="284538"/>
                    <a:pt x="80921" y="264916"/>
                  </a:cubicBezTo>
                  <a:lnTo>
                    <a:pt x="106238" y="106538"/>
                  </a:lnTo>
                  <a:lnTo>
                    <a:pt x="105935" y="611998"/>
                  </a:lnTo>
                  <a:cubicBezTo>
                    <a:pt x="105935" y="634593"/>
                    <a:pt x="124253" y="652911"/>
                    <a:pt x="146847" y="652911"/>
                  </a:cubicBezTo>
                  <a:cubicBezTo>
                    <a:pt x="169442" y="652911"/>
                    <a:pt x="187759" y="634593"/>
                    <a:pt x="187759" y="611998"/>
                  </a:cubicBezTo>
                  <a:lnTo>
                    <a:pt x="187759" y="361990"/>
                  </a:lnTo>
                  <a:lnTo>
                    <a:pt x="197523" y="361990"/>
                  </a:lnTo>
                  <a:lnTo>
                    <a:pt x="197523" y="612214"/>
                  </a:lnTo>
                  <a:cubicBezTo>
                    <a:pt x="198257" y="634796"/>
                    <a:pt x="217158" y="652509"/>
                    <a:pt x="239744" y="651774"/>
                  </a:cubicBezTo>
                  <a:cubicBezTo>
                    <a:pt x="261293" y="651074"/>
                    <a:pt x="278604" y="633768"/>
                    <a:pt x="279304" y="612214"/>
                  </a:cubicBezTo>
                  <a:lnTo>
                    <a:pt x="279001" y="106754"/>
                  </a:lnTo>
                  <a:lnTo>
                    <a:pt x="304361" y="265391"/>
                  </a:lnTo>
                  <a:cubicBezTo>
                    <a:pt x="308365" y="287605"/>
                    <a:pt x="329616" y="302367"/>
                    <a:pt x="351831" y="298363"/>
                  </a:cubicBezTo>
                  <a:cubicBezTo>
                    <a:pt x="371345" y="294846"/>
                    <a:pt x="385519" y="277833"/>
                    <a:pt x="385450" y="258004"/>
                  </a:cubicBezTo>
                  <a:cubicBezTo>
                    <a:pt x="385467" y="256077"/>
                    <a:pt x="385308" y="254154"/>
                    <a:pt x="384975" y="252258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0FF9E70B-4D08-F4BD-3A39-D6DAD683AC1E}"/>
              </a:ext>
            </a:extLst>
          </p:cNvPr>
          <p:cNvGrpSpPr/>
          <p:nvPr/>
        </p:nvGrpSpPr>
        <p:grpSpPr>
          <a:xfrm>
            <a:off x="6494967" y="3778082"/>
            <a:ext cx="385705" cy="849733"/>
            <a:chOff x="6685498" y="2121254"/>
            <a:chExt cx="385705" cy="849733"/>
          </a:xfrm>
          <a:solidFill>
            <a:srgbClr val="4EC0E4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35376CC-F6D8-466C-EBF1-DA054306B030}"/>
                </a:ext>
              </a:extLst>
            </p:cNvPr>
            <p:cNvSpPr/>
            <p:nvPr/>
          </p:nvSpPr>
          <p:spPr>
            <a:xfrm>
              <a:off x="6790781" y="2121254"/>
              <a:ext cx="175139" cy="175139"/>
            </a:xfrm>
            <a:custGeom>
              <a:avLst/>
              <a:gdLst>
                <a:gd name="connsiteX0" fmla="*/ 87356 w 175139"/>
                <a:gd name="connsiteY0" fmla="*/ 174796 h 175139"/>
                <a:gd name="connsiteX1" fmla="*/ 174926 w 175139"/>
                <a:gd name="connsiteY1" fmla="*/ 87227 h 175139"/>
                <a:gd name="connsiteX2" fmla="*/ 87356 w 175139"/>
                <a:gd name="connsiteY2" fmla="*/ -343 h 175139"/>
                <a:gd name="connsiteX3" fmla="*/ -214 w 175139"/>
                <a:gd name="connsiteY3" fmla="*/ 87227 h 175139"/>
                <a:gd name="connsiteX4" fmla="*/ 87356 w 175139"/>
                <a:gd name="connsiteY4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39" h="175139">
                  <a:moveTo>
                    <a:pt x="87356" y="174796"/>
                  </a:moveTo>
                  <a:cubicBezTo>
                    <a:pt x="135720" y="174796"/>
                    <a:pt x="174926" y="135591"/>
                    <a:pt x="174926" y="87227"/>
                  </a:cubicBezTo>
                  <a:cubicBezTo>
                    <a:pt x="174926" y="38862"/>
                    <a:pt x="135720" y="-343"/>
                    <a:pt x="87356" y="-343"/>
                  </a:cubicBezTo>
                  <a:cubicBezTo>
                    <a:pt x="38991" y="-343"/>
                    <a:pt x="-214" y="38862"/>
                    <a:pt x="-214" y="87227"/>
                  </a:cubicBezTo>
                  <a:cubicBezTo>
                    <a:pt x="-167" y="135569"/>
                    <a:pt x="39013" y="174749"/>
                    <a:pt x="87356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B28D836-7E01-3C12-7D1C-FA1DC123CEB0}"/>
                </a:ext>
              </a:extLst>
            </p:cNvPr>
            <p:cNvSpPr/>
            <p:nvPr/>
          </p:nvSpPr>
          <p:spPr>
            <a:xfrm>
              <a:off x="6685498" y="2317518"/>
              <a:ext cx="385705" cy="653469"/>
            </a:xfrm>
            <a:custGeom>
              <a:avLst/>
              <a:gdLst>
                <a:gd name="connsiteX0" fmla="*/ 385016 w 385705"/>
                <a:gd name="connsiteY0" fmla="*/ 252258 h 653469"/>
                <a:gd name="connsiteX1" fmla="*/ 385275 w 385705"/>
                <a:gd name="connsiteY1" fmla="*/ 247246 h 653469"/>
                <a:gd name="connsiteX2" fmla="*/ 345141 w 385705"/>
                <a:gd name="connsiteY2" fmla="*/ 34219 h 653469"/>
                <a:gd name="connsiteX3" fmla="*/ 304833 w 385705"/>
                <a:gd name="connsiteY3" fmla="*/ -343 h 653469"/>
                <a:gd name="connsiteX4" fmla="*/ 80444 w 385705"/>
                <a:gd name="connsiteY4" fmla="*/ -343 h 653469"/>
                <a:gd name="connsiteX5" fmla="*/ 40223 w 385705"/>
                <a:gd name="connsiteY5" fmla="*/ 33743 h 653469"/>
                <a:gd name="connsiteX6" fmla="*/ 2 w 385705"/>
                <a:gd name="connsiteY6" fmla="*/ 247073 h 653469"/>
                <a:gd name="connsiteX7" fmla="*/ 261 w 385705"/>
                <a:gd name="connsiteY7" fmla="*/ 252085 h 653469"/>
                <a:gd name="connsiteX8" fmla="*/ -214 w 385705"/>
                <a:gd name="connsiteY8" fmla="*/ 257788 h 653469"/>
                <a:gd name="connsiteX9" fmla="*/ 40529 w 385705"/>
                <a:gd name="connsiteY9" fmla="*/ 298782 h 653469"/>
                <a:gd name="connsiteX10" fmla="*/ 80919 w 385705"/>
                <a:gd name="connsiteY10" fmla="*/ 264916 h 653469"/>
                <a:gd name="connsiteX11" fmla="*/ 106278 w 385705"/>
                <a:gd name="connsiteY11" fmla="*/ 106538 h 653469"/>
                <a:gd name="connsiteX12" fmla="*/ 105933 w 385705"/>
                <a:gd name="connsiteY12" fmla="*/ 611998 h 653469"/>
                <a:gd name="connsiteX13" fmla="*/ 146845 w 385705"/>
                <a:gd name="connsiteY13" fmla="*/ 652911 h 653469"/>
                <a:gd name="connsiteX14" fmla="*/ 187757 w 385705"/>
                <a:gd name="connsiteY14" fmla="*/ 611998 h 653469"/>
                <a:gd name="connsiteX15" fmla="*/ 187757 w 385705"/>
                <a:gd name="connsiteY15" fmla="*/ 361990 h 653469"/>
                <a:gd name="connsiteX16" fmla="*/ 197520 w 385705"/>
                <a:gd name="connsiteY16" fmla="*/ 361990 h 653469"/>
                <a:gd name="connsiteX17" fmla="*/ 197520 w 385705"/>
                <a:gd name="connsiteY17" fmla="*/ 612214 h 653469"/>
                <a:gd name="connsiteX18" fmla="*/ 238432 w 385705"/>
                <a:gd name="connsiteY18" fmla="*/ 653127 h 653469"/>
                <a:gd name="connsiteX19" fmla="*/ 279344 w 385705"/>
                <a:gd name="connsiteY19" fmla="*/ 612214 h 653469"/>
                <a:gd name="connsiteX20" fmla="*/ 279042 w 385705"/>
                <a:gd name="connsiteY20" fmla="*/ 106754 h 653469"/>
                <a:gd name="connsiteX21" fmla="*/ 304401 w 385705"/>
                <a:gd name="connsiteY21" fmla="*/ 265391 h 653469"/>
                <a:gd name="connsiteX22" fmla="*/ 351871 w 385705"/>
                <a:gd name="connsiteY22" fmla="*/ 298363 h 653469"/>
                <a:gd name="connsiteX23" fmla="*/ 385491 w 385705"/>
                <a:gd name="connsiteY23" fmla="*/ 258004 h 653469"/>
                <a:gd name="connsiteX24" fmla="*/ 385016 w 385705"/>
                <a:gd name="connsiteY24" fmla="*/ 252258 h 65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705" h="653469">
                  <a:moveTo>
                    <a:pt x="385016" y="252258"/>
                  </a:moveTo>
                  <a:cubicBezTo>
                    <a:pt x="385534" y="250638"/>
                    <a:pt x="385625" y="248910"/>
                    <a:pt x="385275" y="247246"/>
                  </a:cubicBezTo>
                  <a:lnTo>
                    <a:pt x="345141" y="34219"/>
                  </a:lnTo>
                  <a:cubicBezTo>
                    <a:pt x="342104" y="14311"/>
                    <a:pt x="324970" y="-382"/>
                    <a:pt x="304833" y="-343"/>
                  </a:cubicBezTo>
                  <a:lnTo>
                    <a:pt x="80444" y="-343"/>
                  </a:lnTo>
                  <a:cubicBezTo>
                    <a:pt x="60467" y="-446"/>
                    <a:pt x="43394" y="14022"/>
                    <a:pt x="40223" y="33743"/>
                  </a:cubicBezTo>
                  <a:lnTo>
                    <a:pt x="2" y="247073"/>
                  </a:lnTo>
                  <a:cubicBezTo>
                    <a:pt x="-326" y="248741"/>
                    <a:pt x="-236" y="250460"/>
                    <a:pt x="261" y="252085"/>
                  </a:cubicBezTo>
                  <a:cubicBezTo>
                    <a:pt x="-45" y="253969"/>
                    <a:pt x="-206" y="255878"/>
                    <a:pt x="-214" y="257788"/>
                  </a:cubicBezTo>
                  <a:cubicBezTo>
                    <a:pt x="-283" y="280360"/>
                    <a:pt x="17961" y="298713"/>
                    <a:pt x="40529" y="298782"/>
                  </a:cubicBezTo>
                  <a:cubicBezTo>
                    <a:pt x="60445" y="298842"/>
                    <a:pt x="77506" y="284538"/>
                    <a:pt x="80919" y="264916"/>
                  </a:cubicBezTo>
                  <a:lnTo>
                    <a:pt x="106278" y="106538"/>
                  </a:lnTo>
                  <a:lnTo>
                    <a:pt x="105933" y="611998"/>
                  </a:lnTo>
                  <a:cubicBezTo>
                    <a:pt x="105933" y="634593"/>
                    <a:pt x="124250" y="652911"/>
                    <a:pt x="146845" y="652911"/>
                  </a:cubicBezTo>
                  <a:cubicBezTo>
                    <a:pt x="169439" y="652911"/>
                    <a:pt x="187757" y="634593"/>
                    <a:pt x="187757" y="611998"/>
                  </a:cubicBezTo>
                  <a:lnTo>
                    <a:pt x="187757" y="361990"/>
                  </a:lnTo>
                  <a:lnTo>
                    <a:pt x="197520" y="361990"/>
                  </a:lnTo>
                  <a:lnTo>
                    <a:pt x="197520" y="612214"/>
                  </a:lnTo>
                  <a:cubicBezTo>
                    <a:pt x="197520" y="634809"/>
                    <a:pt x="215838" y="653127"/>
                    <a:pt x="238432" y="653127"/>
                  </a:cubicBezTo>
                  <a:cubicBezTo>
                    <a:pt x="261027" y="653127"/>
                    <a:pt x="279344" y="634809"/>
                    <a:pt x="279344" y="612214"/>
                  </a:cubicBezTo>
                  <a:lnTo>
                    <a:pt x="279042" y="106754"/>
                  </a:lnTo>
                  <a:lnTo>
                    <a:pt x="304401" y="265391"/>
                  </a:lnTo>
                  <a:cubicBezTo>
                    <a:pt x="308406" y="287605"/>
                    <a:pt x="329657" y="302367"/>
                    <a:pt x="351871" y="298363"/>
                  </a:cubicBezTo>
                  <a:cubicBezTo>
                    <a:pt x="371385" y="294846"/>
                    <a:pt x="385560" y="277833"/>
                    <a:pt x="385491" y="258004"/>
                  </a:cubicBezTo>
                  <a:cubicBezTo>
                    <a:pt x="385487" y="256077"/>
                    <a:pt x="385327" y="254159"/>
                    <a:pt x="385016" y="252258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6E6B66D8-224B-FCBF-07E8-EAD08882195A}"/>
              </a:ext>
            </a:extLst>
          </p:cNvPr>
          <p:cNvGrpSpPr/>
          <p:nvPr/>
        </p:nvGrpSpPr>
        <p:grpSpPr>
          <a:xfrm>
            <a:off x="6880280" y="3778082"/>
            <a:ext cx="386058" cy="849734"/>
            <a:chOff x="7070811" y="2121254"/>
            <a:chExt cx="386058" cy="849734"/>
          </a:xfrm>
          <a:solidFill>
            <a:srgbClr val="4EC0E4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724592D-893E-92FC-AD36-FA88F7E0CA2B}"/>
                </a:ext>
              </a:extLst>
            </p:cNvPr>
            <p:cNvSpPr/>
            <p:nvPr/>
          </p:nvSpPr>
          <p:spPr>
            <a:xfrm>
              <a:off x="7176485" y="2121254"/>
              <a:ext cx="175139" cy="175139"/>
            </a:xfrm>
            <a:custGeom>
              <a:avLst/>
              <a:gdLst>
                <a:gd name="connsiteX0" fmla="*/ 87356 w 175139"/>
                <a:gd name="connsiteY0" fmla="*/ 174796 h 175139"/>
                <a:gd name="connsiteX1" fmla="*/ 174926 w 175139"/>
                <a:gd name="connsiteY1" fmla="*/ 87227 h 175139"/>
                <a:gd name="connsiteX2" fmla="*/ 87356 w 175139"/>
                <a:gd name="connsiteY2" fmla="*/ -343 h 175139"/>
                <a:gd name="connsiteX3" fmla="*/ -214 w 175139"/>
                <a:gd name="connsiteY3" fmla="*/ 87227 h 175139"/>
                <a:gd name="connsiteX4" fmla="*/ 87356 w 175139"/>
                <a:gd name="connsiteY4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39" h="175139">
                  <a:moveTo>
                    <a:pt x="87356" y="174796"/>
                  </a:moveTo>
                  <a:cubicBezTo>
                    <a:pt x="135720" y="174796"/>
                    <a:pt x="174926" y="135591"/>
                    <a:pt x="174926" y="87227"/>
                  </a:cubicBezTo>
                  <a:cubicBezTo>
                    <a:pt x="174926" y="38862"/>
                    <a:pt x="135720" y="-343"/>
                    <a:pt x="87356" y="-343"/>
                  </a:cubicBezTo>
                  <a:cubicBezTo>
                    <a:pt x="38991" y="-343"/>
                    <a:pt x="-214" y="38862"/>
                    <a:pt x="-214" y="87227"/>
                  </a:cubicBezTo>
                  <a:cubicBezTo>
                    <a:pt x="-166" y="135569"/>
                    <a:pt x="39013" y="174749"/>
                    <a:pt x="87356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8D893A8B-6BB9-0EA4-9900-7FE400907ADC}"/>
                </a:ext>
              </a:extLst>
            </p:cNvPr>
            <p:cNvSpPr/>
            <p:nvPr/>
          </p:nvSpPr>
          <p:spPr>
            <a:xfrm>
              <a:off x="7070811" y="2317519"/>
              <a:ext cx="386058" cy="653469"/>
            </a:xfrm>
            <a:custGeom>
              <a:avLst/>
              <a:gdLst>
                <a:gd name="connsiteX0" fmla="*/ 385407 w 386058"/>
                <a:gd name="connsiteY0" fmla="*/ 252258 h 653469"/>
                <a:gd name="connsiteX1" fmla="*/ 385666 w 386058"/>
                <a:gd name="connsiteY1" fmla="*/ 247246 h 653469"/>
                <a:gd name="connsiteX2" fmla="*/ 345316 w 386058"/>
                <a:gd name="connsiteY2" fmla="*/ 34218 h 653469"/>
                <a:gd name="connsiteX3" fmla="*/ 305052 w 386058"/>
                <a:gd name="connsiteY3" fmla="*/ -343 h 653469"/>
                <a:gd name="connsiteX4" fmla="*/ 80403 w 386058"/>
                <a:gd name="connsiteY4" fmla="*/ -343 h 653469"/>
                <a:gd name="connsiteX5" fmla="*/ 40182 w 386058"/>
                <a:gd name="connsiteY5" fmla="*/ 33743 h 653469"/>
                <a:gd name="connsiteX6" fmla="*/ -39 w 386058"/>
                <a:gd name="connsiteY6" fmla="*/ 247073 h 653469"/>
                <a:gd name="connsiteX7" fmla="*/ 264 w 386058"/>
                <a:gd name="connsiteY7" fmla="*/ 252085 h 653469"/>
                <a:gd name="connsiteX8" fmla="*/ -211 w 386058"/>
                <a:gd name="connsiteY8" fmla="*/ 257787 h 653469"/>
                <a:gd name="connsiteX9" fmla="*/ 40532 w 386058"/>
                <a:gd name="connsiteY9" fmla="*/ 298782 h 653469"/>
                <a:gd name="connsiteX10" fmla="*/ 80921 w 386058"/>
                <a:gd name="connsiteY10" fmla="*/ 264916 h 653469"/>
                <a:gd name="connsiteX11" fmla="*/ 106237 w 386058"/>
                <a:gd name="connsiteY11" fmla="*/ 106538 h 653469"/>
                <a:gd name="connsiteX12" fmla="*/ 105935 w 386058"/>
                <a:gd name="connsiteY12" fmla="*/ 611998 h 653469"/>
                <a:gd name="connsiteX13" fmla="*/ 146847 w 386058"/>
                <a:gd name="connsiteY13" fmla="*/ 652910 h 653469"/>
                <a:gd name="connsiteX14" fmla="*/ 187759 w 386058"/>
                <a:gd name="connsiteY14" fmla="*/ 611998 h 653469"/>
                <a:gd name="connsiteX15" fmla="*/ 187759 w 386058"/>
                <a:gd name="connsiteY15" fmla="*/ 361990 h 653469"/>
                <a:gd name="connsiteX16" fmla="*/ 197523 w 386058"/>
                <a:gd name="connsiteY16" fmla="*/ 361990 h 653469"/>
                <a:gd name="connsiteX17" fmla="*/ 197523 w 386058"/>
                <a:gd name="connsiteY17" fmla="*/ 612214 h 653469"/>
                <a:gd name="connsiteX18" fmla="*/ 238435 w 386058"/>
                <a:gd name="connsiteY18" fmla="*/ 653126 h 653469"/>
                <a:gd name="connsiteX19" fmla="*/ 279347 w 386058"/>
                <a:gd name="connsiteY19" fmla="*/ 612214 h 653469"/>
                <a:gd name="connsiteX20" fmla="*/ 279001 w 386058"/>
                <a:gd name="connsiteY20" fmla="*/ 106754 h 653469"/>
                <a:gd name="connsiteX21" fmla="*/ 304361 w 386058"/>
                <a:gd name="connsiteY21" fmla="*/ 265391 h 653469"/>
                <a:gd name="connsiteX22" fmla="*/ 352068 w 386058"/>
                <a:gd name="connsiteY22" fmla="*/ 298125 h 653469"/>
                <a:gd name="connsiteX23" fmla="*/ 385493 w 386058"/>
                <a:gd name="connsiteY23" fmla="*/ 258003 h 653469"/>
                <a:gd name="connsiteX24" fmla="*/ 385407 w 386058"/>
                <a:gd name="connsiteY24" fmla="*/ 252258 h 65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6058" h="653469">
                  <a:moveTo>
                    <a:pt x="385407" y="252258"/>
                  </a:moveTo>
                  <a:cubicBezTo>
                    <a:pt x="385882" y="250629"/>
                    <a:pt x="385973" y="248914"/>
                    <a:pt x="385666" y="247246"/>
                  </a:cubicBezTo>
                  <a:lnTo>
                    <a:pt x="345316" y="34218"/>
                  </a:lnTo>
                  <a:cubicBezTo>
                    <a:pt x="342318" y="14311"/>
                    <a:pt x="325184" y="-395"/>
                    <a:pt x="305052" y="-343"/>
                  </a:cubicBezTo>
                  <a:lnTo>
                    <a:pt x="80403" y="-343"/>
                  </a:lnTo>
                  <a:cubicBezTo>
                    <a:pt x="60435" y="-429"/>
                    <a:pt x="43370" y="14030"/>
                    <a:pt x="40182" y="33743"/>
                  </a:cubicBezTo>
                  <a:lnTo>
                    <a:pt x="-39" y="247073"/>
                  </a:lnTo>
                  <a:cubicBezTo>
                    <a:pt x="-350" y="248745"/>
                    <a:pt x="-246" y="250465"/>
                    <a:pt x="264" y="252085"/>
                  </a:cubicBezTo>
                  <a:cubicBezTo>
                    <a:pt x="-65" y="253968"/>
                    <a:pt x="-224" y="255878"/>
                    <a:pt x="-211" y="257787"/>
                  </a:cubicBezTo>
                  <a:cubicBezTo>
                    <a:pt x="-281" y="280360"/>
                    <a:pt x="17963" y="298712"/>
                    <a:pt x="40532" y="298782"/>
                  </a:cubicBezTo>
                  <a:cubicBezTo>
                    <a:pt x="60448" y="298842"/>
                    <a:pt x="77508" y="284538"/>
                    <a:pt x="80921" y="264916"/>
                  </a:cubicBezTo>
                  <a:lnTo>
                    <a:pt x="106237" y="106538"/>
                  </a:lnTo>
                  <a:lnTo>
                    <a:pt x="105935" y="611998"/>
                  </a:lnTo>
                  <a:cubicBezTo>
                    <a:pt x="105935" y="634593"/>
                    <a:pt x="124253" y="652910"/>
                    <a:pt x="146847" y="652910"/>
                  </a:cubicBezTo>
                  <a:cubicBezTo>
                    <a:pt x="169442" y="652910"/>
                    <a:pt x="187759" y="634593"/>
                    <a:pt x="187759" y="611998"/>
                  </a:cubicBezTo>
                  <a:lnTo>
                    <a:pt x="187759" y="361990"/>
                  </a:lnTo>
                  <a:lnTo>
                    <a:pt x="197523" y="361990"/>
                  </a:lnTo>
                  <a:lnTo>
                    <a:pt x="197523" y="612214"/>
                  </a:lnTo>
                  <a:cubicBezTo>
                    <a:pt x="197523" y="634809"/>
                    <a:pt x="215840" y="653126"/>
                    <a:pt x="238435" y="653126"/>
                  </a:cubicBezTo>
                  <a:cubicBezTo>
                    <a:pt x="261029" y="653126"/>
                    <a:pt x="279347" y="634809"/>
                    <a:pt x="279347" y="612214"/>
                  </a:cubicBezTo>
                  <a:lnTo>
                    <a:pt x="279001" y="106754"/>
                  </a:lnTo>
                  <a:lnTo>
                    <a:pt x="304361" y="265391"/>
                  </a:lnTo>
                  <a:cubicBezTo>
                    <a:pt x="308495" y="287605"/>
                    <a:pt x="329858" y="302259"/>
                    <a:pt x="352068" y="298125"/>
                  </a:cubicBezTo>
                  <a:cubicBezTo>
                    <a:pt x="371405" y="294522"/>
                    <a:pt x="385446" y="277673"/>
                    <a:pt x="385493" y="258003"/>
                  </a:cubicBezTo>
                  <a:cubicBezTo>
                    <a:pt x="385597" y="256090"/>
                    <a:pt x="385567" y="254167"/>
                    <a:pt x="385407" y="252258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E4C29257-741C-C9F7-D024-1B7C10FBDD07}"/>
              </a:ext>
            </a:extLst>
          </p:cNvPr>
          <p:cNvGrpSpPr/>
          <p:nvPr/>
        </p:nvGrpSpPr>
        <p:grpSpPr>
          <a:xfrm>
            <a:off x="7266155" y="3778082"/>
            <a:ext cx="385874" cy="849733"/>
            <a:chOff x="7456686" y="2121254"/>
            <a:chExt cx="385874" cy="849733"/>
          </a:xfrm>
          <a:solidFill>
            <a:srgbClr val="4EC0E4"/>
          </a:solidFill>
        </p:grpSpPr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62B84CB-3024-62FA-7BF0-991876133F7F}"/>
                </a:ext>
              </a:extLst>
            </p:cNvPr>
            <p:cNvSpPr/>
            <p:nvPr/>
          </p:nvSpPr>
          <p:spPr>
            <a:xfrm>
              <a:off x="7562061" y="2121254"/>
              <a:ext cx="175139" cy="175139"/>
            </a:xfrm>
            <a:custGeom>
              <a:avLst/>
              <a:gdLst>
                <a:gd name="connsiteX0" fmla="*/ 87356 w 175139"/>
                <a:gd name="connsiteY0" fmla="*/ 174796 h 175139"/>
                <a:gd name="connsiteX1" fmla="*/ 174926 w 175139"/>
                <a:gd name="connsiteY1" fmla="*/ 87227 h 175139"/>
                <a:gd name="connsiteX2" fmla="*/ 87356 w 175139"/>
                <a:gd name="connsiteY2" fmla="*/ -343 h 175139"/>
                <a:gd name="connsiteX3" fmla="*/ -214 w 175139"/>
                <a:gd name="connsiteY3" fmla="*/ 87227 h 175139"/>
                <a:gd name="connsiteX4" fmla="*/ 87356 w 175139"/>
                <a:gd name="connsiteY4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39" h="175139">
                  <a:moveTo>
                    <a:pt x="87356" y="174796"/>
                  </a:moveTo>
                  <a:cubicBezTo>
                    <a:pt x="135720" y="174796"/>
                    <a:pt x="174926" y="135591"/>
                    <a:pt x="174926" y="87227"/>
                  </a:cubicBezTo>
                  <a:cubicBezTo>
                    <a:pt x="174926" y="38862"/>
                    <a:pt x="135720" y="-343"/>
                    <a:pt x="87356" y="-343"/>
                  </a:cubicBezTo>
                  <a:cubicBezTo>
                    <a:pt x="38991" y="-343"/>
                    <a:pt x="-214" y="38862"/>
                    <a:pt x="-214" y="87227"/>
                  </a:cubicBezTo>
                  <a:cubicBezTo>
                    <a:pt x="-141" y="135561"/>
                    <a:pt x="39022" y="174723"/>
                    <a:pt x="87356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FC699A94-F9D2-BDB2-9ACF-BF0DFA84F8BD}"/>
                </a:ext>
              </a:extLst>
            </p:cNvPr>
            <p:cNvSpPr/>
            <p:nvPr/>
          </p:nvSpPr>
          <p:spPr>
            <a:xfrm>
              <a:off x="7456686" y="2317518"/>
              <a:ext cx="385874" cy="653469"/>
            </a:xfrm>
            <a:custGeom>
              <a:avLst/>
              <a:gdLst>
                <a:gd name="connsiteX0" fmla="*/ 385194 w 385874"/>
                <a:gd name="connsiteY0" fmla="*/ 252258 h 653469"/>
                <a:gd name="connsiteX1" fmla="*/ 385453 w 385874"/>
                <a:gd name="connsiteY1" fmla="*/ 247246 h 653469"/>
                <a:gd name="connsiteX2" fmla="*/ 345319 w 385874"/>
                <a:gd name="connsiteY2" fmla="*/ 34219 h 653469"/>
                <a:gd name="connsiteX3" fmla="*/ 305055 w 385874"/>
                <a:gd name="connsiteY3" fmla="*/ -343 h 653469"/>
                <a:gd name="connsiteX4" fmla="*/ 80406 w 385874"/>
                <a:gd name="connsiteY4" fmla="*/ -343 h 653469"/>
                <a:gd name="connsiteX5" fmla="*/ 40185 w 385874"/>
                <a:gd name="connsiteY5" fmla="*/ 33743 h 653469"/>
                <a:gd name="connsiteX6" fmla="*/ -36 w 385874"/>
                <a:gd name="connsiteY6" fmla="*/ 247073 h 653469"/>
                <a:gd name="connsiteX7" fmla="*/ 223 w 385874"/>
                <a:gd name="connsiteY7" fmla="*/ 252085 h 653469"/>
                <a:gd name="connsiteX8" fmla="*/ -209 w 385874"/>
                <a:gd name="connsiteY8" fmla="*/ 257788 h 653469"/>
                <a:gd name="connsiteX9" fmla="*/ 40781 w 385874"/>
                <a:gd name="connsiteY9" fmla="*/ 298535 h 653469"/>
                <a:gd name="connsiteX10" fmla="*/ 80881 w 385874"/>
                <a:gd name="connsiteY10" fmla="*/ 264916 h 653469"/>
                <a:gd name="connsiteX11" fmla="*/ 106327 w 385874"/>
                <a:gd name="connsiteY11" fmla="*/ 106711 h 653469"/>
                <a:gd name="connsiteX12" fmla="*/ 105981 w 385874"/>
                <a:gd name="connsiteY12" fmla="*/ 612171 h 653469"/>
                <a:gd name="connsiteX13" fmla="*/ 146893 w 385874"/>
                <a:gd name="connsiteY13" fmla="*/ 653083 h 653469"/>
                <a:gd name="connsiteX14" fmla="*/ 187805 w 385874"/>
                <a:gd name="connsiteY14" fmla="*/ 612171 h 653469"/>
                <a:gd name="connsiteX15" fmla="*/ 187805 w 385874"/>
                <a:gd name="connsiteY15" fmla="*/ 361990 h 653469"/>
                <a:gd name="connsiteX16" fmla="*/ 197569 w 385874"/>
                <a:gd name="connsiteY16" fmla="*/ 361990 h 653469"/>
                <a:gd name="connsiteX17" fmla="*/ 197569 w 385874"/>
                <a:gd name="connsiteY17" fmla="*/ 612214 h 653469"/>
                <a:gd name="connsiteX18" fmla="*/ 238481 w 385874"/>
                <a:gd name="connsiteY18" fmla="*/ 653127 h 653469"/>
                <a:gd name="connsiteX19" fmla="*/ 279393 w 385874"/>
                <a:gd name="connsiteY19" fmla="*/ 612214 h 653469"/>
                <a:gd name="connsiteX20" fmla="*/ 279090 w 385874"/>
                <a:gd name="connsiteY20" fmla="*/ 106754 h 653469"/>
                <a:gd name="connsiteX21" fmla="*/ 304450 w 385874"/>
                <a:gd name="connsiteY21" fmla="*/ 265391 h 653469"/>
                <a:gd name="connsiteX22" fmla="*/ 351928 w 385874"/>
                <a:gd name="connsiteY22" fmla="*/ 298363 h 653469"/>
                <a:gd name="connsiteX23" fmla="*/ 385539 w 385874"/>
                <a:gd name="connsiteY23" fmla="*/ 258004 h 653469"/>
                <a:gd name="connsiteX24" fmla="*/ 385194 w 385874"/>
                <a:gd name="connsiteY24" fmla="*/ 252258 h 65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874" h="653469">
                  <a:moveTo>
                    <a:pt x="385194" y="252258"/>
                  </a:moveTo>
                  <a:cubicBezTo>
                    <a:pt x="385712" y="250638"/>
                    <a:pt x="385799" y="248910"/>
                    <a:pt x="385453" y="247246"/>
                  </a:cubicBezTo>
                  <a:lnTo>
                    <a:pt x="345319" y="34219"/>
                  </a:lnTo>
                  <a:cubicBezTo>
                    <a:pt x="342295" y="14329"/>
                    <a:pt x="325187" y="-360"/>
                    <a:pt x="305055" y="-343"/>
                  </a:cubicBezTo>
                  <a:lnTo>
                    <a:pt x="80406" y="-343"/>
                  </a:lnTo>
                  <a:cubicBezTo>
                    <a:pt x="60429" y="-446"/>
                    <a:pt x="43356" y="14022"/>
                    <a:pt x="40185" y="33743"/>
                  </a:cubicBezTo>
                  <a:lnTo>
                    <a:pt x="-36" y="247073"/>
                  </a:lnTo>
                  <a:cubicBezTo>
                    <a:pt x="-343" y="248741"/>
                    <a:pt x="-252" y="250456"/>
                    <a:pt x="223" y="252085"/>
                  </a:cubicBezTo>
                  <a:cubicBezTo>
                    <a:pt x="-70" y="253973"/>
                    <a:pt x="-213" y="255878"/>
                    <a:pt x="-209" y="257788"/>
                  </a:cubicBezTo>
                  <a:cubicBezTo>
                    <a:pt x="-144" y="280360"/>
                    <a:pt x="18208" y="298605"/>
                    <a:pt x="40781" y="298535"/>
                  </a:cubicBezTo>
                  <a:cubicBezTo>
                    <a:pt x="60511" y="298479"/>
                    <a:pt x="77381" y="284335"/>
                    <a:pt x="80881" y="264916"/>
                  </a:cubicBezTo>
                  <a:lnTo>
                    <a:pt x="106327" y="106711"/>
                  </a:lnTo>
                  <a:lnTo>
                    <a:pt x="105981" y="612171"/>
                  </a:lnTo>
                  <a:cubicBezTo>
                    <a:pt x="105981" y="634766"/>
                    <a:pt x="124298" y="653083"/>
                    <a:pt x="146893" y="653083"/>
                  </a:cubicBezTo>
                  <a:cubicBezTo>
                    <a:pt x="169488" y="653083"/>
                    <a:pt x="187805" y="634766"/>
                    <a:pt x="187805" y="612171"/>
                  </a:cubicBezTo>
                  <a:lnTo>
                    <a:pt x="187805" y="361990"/>
                  </a:lnTo>
                  <a:lnTo>
                    <a:pt x="197569" y="361990"/>
                  </a:lnTo>
                  <a:lnTo>
                    <a:pt x="197569" y="612214"/>
                  </a:lnTo>
                  <a:cubicBezTo>
                    <a:pt x="197569" y="634809"/>
                    <a:pt x="215886" y="653127"/>
                    <a:pt x="238481" y="653127"/>
                  </a:cubicBezTo>
                  <a:cubicBezTo>
                    <a:pt x="261075" y="653127"/>
                    <a:pt x="279393" y="634809"/>
                    <a:pt x="279393" y="612214"/>
                  </a:cubicBezTo>
                  <a:lnTo>
                    <a:pt x="279090" y="106754"/>
                  </a:lnTo>
                  <a:lnTo>
                    <a:pt x="304450" y="265391"/>
                  </a:lnTo>
                  <a:cubicBezTo>
                    <a:pt x="308450" y="287605"/>
                    <a:pt x="329723" y="302367"/>
                    <a:pt x="351928" y="298363"/>
                  </a:cubicBezTo>
                  <a:cubicBezTo>
                    <a:pt x="371412" y="294846"/>
                    <a:pt x="385626" y="277833"/>
                    <a:pt x="385539" y="258004"/>
                  </a:cubicBezTo>
                  <a:cubicBezTo>
                    <a:pt x="385583" y="256081"/>
                    <a:pt x="385453" y="254163"/>
                    <a:pt x="385194" y="252258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96EAB056-0D1E-A9A6-E196-166EF1F5CDFA}"/>
              </a:ext>
            </a:extLst>
          </p:cNvPr>
          <p:cNvGrpSpPr/>
          <p:nvPr/>
        </p:nvGrpSpPr>
        <p:grpSpPr>
          <a:xfrm>
            <a:off x="7651822" y="3778081"/>
            <a:ext cx="385882" cy="849735"/>
            <a:chOff x="7842353" y="2121253"/>
            <a:chExt cx="385882" cy="849735"/>
          </a:xfrm>
          <a:solidFill>
            <a:srgbClr val="4EC0E4"/>
          </a:solidFill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D942287-88BB-64EB-0834-D5D96AF8D378}"/>
                </a:ext>
              </a:extLst>
            </p:cNvPr>
            <p:cNvSpPr/>
            <p:nvPr/>
          </p:nvSpPr>
          <p:spPr>
            <a:xfrm>
              <a:off x="7947723" y="2121253"/>
              <a:ext cx="175140" cy="175139"/>
            </a:xfrm>
            <a:custGeom>
              <a:avLst/>
              <a:gdLst>
                <a:gd name="connsiteX0" fmla="*/ 87486 w 175140"/>
                <a:gd name="connsiteY0" fmla="*/ 174796 h 175139"/>
                <a:gd name="connsiteX1" fmla="*/ 174926 w 175140"/>
                <a:gd name="connsiteY1" fmla="*/ 87097 h 175139"/>
                <a:gd name="connsiteX2" fmla="*/ 87226 w 175140"/>
                <a:gd name="connsiteY2" fmla="*/ -343 h 175139"/>
                <a:gd name="connsiteX3" fmla="*/ -214 w 175140"/>
                <a:gd name="connsiteY3" fmla="*/ 87227 h 175139"/>
                <a:gd name="connsiteX4" fmla="*/ 87486 w 175140"/>
                <a:gd name="connsiteY4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40" h="175139">
                  <a:moveTo>
                    <a:pt x="87486" y="174796"/>
                  </a:moveTo>
                  <a:cubicBezTo>
                    <a:pt x="135828" y="174723"/>
                    <a:pt x="175012" y="135461"/>
                    <a:pt x="174926" y="87097"/>
                  </a:cubicBezTo>
                  <a:cubicBezTo>
                    <a:pt x="174839" y="38733"/>
                    <a:pt x="135569" y="-417"/>
                    <a:pt x="87226" y="-343"/>
                  </a:cubicBezTo>
                  <a:cubicBezTo>
                    <a:pt x="38927" y="-270"/>
                    <a:pt x="-214" y="38914"/>
                    <a:pt x="-214" y="87227"/>
                  </a:cubicBezTo>
                  <a:cubicBezTo>
                    <a:pt x="-171" y="135621"/>
                    <a:pt x="39099" y="174818"/>
                    <a:pt x="87486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90C17D6D-A601-D281-CEEF-134268D870B0}"/>
                </a:ext>
              </a:extLst>
            </p:cNvPr>
            <p:cNvSpPr/>
            <p:nvPr/>
          </p:nvSpPr>
          <p:spPr>
            <a:xfrm>
              <a:off x="7842353" y="2317519"/>
              <a:ext cx="385882" cy="653469"/>
            </a:xfrm>
            <a:custGeom>
              <a:avLst/>
              <a:gdLst>
                <a:gd name="connsiteX0" fmla="*/ 385233 w 385882"/>
                <a:gd name="connsiteY0" fmla="*/ 252257 h 653469"/>
                <a:gd name="connsiteX1" fmla="*/ 385492 w 385882"/>
                <a:gd name="connsiteY1" fmla="*/ 247246 h 653469"/>
                <a:gd name="connsiteX2" fmla="*/ 345314 w 385882"/>
                <a:gd name="connsiteY2" fmla="*/ 34218 h 653469"/>
                <a:gd name="connsiteX3" fmla="*/ 305050 w 385882"/>
                <a:gd name="connsiteY3" fmla="*/ -343 h 653469"/>
                <a:gd name="connsiteX4" fmla="*/ 80401 w 385882"/>
                <a:gd name="connsiteY4" fmla="*/ -343 h 653469"/>
                <a:gd name="connsiteX5" fmla="*/ 40180 w 385882"/>
                <a:gd name="connsiteY5" fmla="*/ 33743 h 653469"/>
                <a:gd name="connsiteX6" fmla="*/ -40 w 385882"/>
                <a:gd name="connsiteY6" fmla="*/ 247073 h 653469"/>
                <a:gd name="connsiteX7" fmla="*/ 262 w 385882"/>
                <a:gd name="connsiteY7" fmla="*/ 252085 h 653469"/>
                <a:gd name="connsiteX8" fmla="*/ -213 w 385882"/>
                <a:gd name="connsiteY8" fmla="*/ 257787 h 653469"/>
                <a:gd name="connsiteX9" fmla="*/ 40526 w 385882"/>
                <a:gd name="connsiteY9" fmla="*/ 298781 h 653469"/>
                <a:gd name="connsiteX10" fmla="*/ 80920 w 385882"/>
                <a:gd name="connsiteY10" fmla="*/ 264916 h 653469"/>
                <a:gd name="connsiteX11" fmla="*/ 106236 w 385882"/>
                <a:gd name="connsiteY11" fmla="*/ 106538 h 653469"/>
                <a:gd name="connsiteX12" fmla="*/ 105934 w 385882"/>
                <a:gd name="connsiteY12" fmla="*/ 611998 h 653469"/>
                <a:gd name="connsiteX13" fmla="*/ 146846 w 385882"/>
                <a:gd name="connsiteY13" fmla="*/ 652910 h 653469"/>
                <a:gd name="connsiteX14" fmla="*/ 187758 w 385882"/>
                <a:gd name="connsiteY14" fmla="*/ 611998 h 653469"/>
                <a:gd name="connsiteX15" fmla="*/ 187758 w 385882"/>
                <a:gd name="connsiteY15" fmla="*/ 361990 h 653469"/>
                <a:gd name="connsiteX16" fmla="*/ 197521 w 385882"/>
                <a:gd name="connsiteY16" fmla="*/ 361990 h 653469"/>
                <a:gd name="connsiteX17" fmla="*/ 197521 w 385882"/>
                <a:gd name="connsiteY17" fmla="*/ 612214 h 653469"/>
                <a:gd name="connsiteX18" fmla="*/ 238433 w 385882"/>
                <a:gd name="connsiteY18" fmla="*/ 653126 h 653469"/>
                <a:gd name="connsiteX19" fmla="*/ 279345 w 385882"/>
                <a:gd name="connsiteY19" fmla="*/ 612214 h 653469"/>
                <a:gd name="connsiteX20" fmla="*/ 279000 w 385882"/>
                <a:gd name="connsiteY20" fmla="*/ 106754 h 653469"/>
                <a:gd name="connsiteX21" fmla="*/ 304402 w 385882"/>
                <a:gd name="connsiteY21" fmla="*/ 265391 h 653469"/>
                <a:gd name="connsiteX22" fmla="*/ 351881 w 385882"/>
                <a:gd name="connsiteY22" fmla="*/ 298362 h 653469"/>
                <a:gd name="connsiteX23" fmla="*/ 385492 w 385882"/>
                <a:gd name="connsiteY23" fmla="*/ 258003 h 653469"/>
                <a:gd name="connsiteX24" fmla="*/ 385233 w 385882"/>
                <a:gd name="connsiteY24" fmla="*/ 252257 h 65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882" h="653469">
                  <a:moveTo>
                    <a:pt x="385233" y="252257"/>
                  </a:moveTo>
                  <a:cubicBezTo>
                    <a:pt x="385708" y="250629"/>
                    <a:pt x="385794" y="248914"/>
                    <a:pt x="385492" y="247246"/>
                  </a:cubicBezTo>
                  <a:lnTo>
                    <a:pt x="345314" y="34218"/>
                  </a:lnTo>
                  <a:cubicBezTo>
                    <a:pt x="342334" y="14311"/>
                    <a:pt x="325183" y="-395"/>
                    <a:pt x="305050" y="-343"/>
                  </a:cubicBezTo>
                  <a:lnTo>
                    <a:pt x="80401" y="-343"/>
                  </a:lnTo>
                  <a:cubicBezTo>
                    <a:pt x="60442" y="-412"/>
                    <a:pt x="43377" y="14039"/>
                    <a:pt x="40180" y="33743"/>
                  </a:cubicBezTo>
                  <a:lnTo>
                    <a:pt x="-40" y="247073"/>
                  </a:lnTo>
                  <a:cubicBezTo>
                    <a:pt x="-343" y="248745"/>
                    <a:pt x="-256" y="250465"/>
                    <a:pt x="262" y="252085"/>
                  </a:cubicBezTo>
                  <a:cubicBezTo>
                    <a:pt x="-40" y="253968"/>
                    <a:pt x="-213" y="255878"/>
                    <a:pt x="-213" y="257787"/>
                  </a:cubicBezTo>
                  <a:cubicBezTo>
                    <a:pt x="-299" y="280360"/>
                    <a:pt x="17975" y="298712"/>
                    <a:pt x="40526" y="298781"/>
                  </a:cubicBezTo>
                  <a:cubicBezTo>
                    <a:pt x="60442" y="298842"/>
                    <a:pt x="77507" y="284538"/>
                    <a:pt x="80920" y="264916"/>
                  </a:cubicBezTo>
                  <a:lnTo>
                    <a:pt x="106236" y="106538"/>
                  </a:lnTo>
                  <a:lnTo>
                    <a:pt x="105934" y="611998"/>
                  </a:lnTo>
                  <a:cubicBezTo>
                    <a:pt x="105934" y="634593"/>
                    <a:pt x="124251" y="652910"/>
                    <a:pt x="146846" y="652910"/>
                  </a:cubicBezTo>
                  <a:cubicBezTo>
                    <a:pt x="169440" y="652910"/>
                    <a:pt x="187758" y="634593"/>
                    <a:pt x="187758" y="611998"/>
                  </a:cubicBezTo>
                  <a:lnTo>
                    <a:pt x="187758" y="361990"/>
                  </a:lnTo>
                  <a:lnTo>
                    <a:pt x="197521" y="361990"/>
                  </a:lnTo>
                  <a:lnTo>
                    <a:pt x="197521" y="612214"/>
                  </a:lnTo>
                  <a:cubicBezTo>
                    <a:pt x="197521" y="634809"/>
                    <a:pt x="215839" y="653126"/>
                    <a:pt x="238433" y="653126"/>
                  </a:cubicBezTo>
                  <a:cubicBezTo>
                    <a:pt x="261028" y="653126"/>
                    <a:pt x="279345" y="634809"/>
                    <a:pt x="279345" y="612214"/>
                  </a:cubicBezTo>
                  <a:lnTo>
                    <a:pt x="279000" y="106754"/>
                  </a:lnTo>
                  <a:lnTo>
                    <a:pt x="304402" y="265391"/>
                  </a:lnTo>
                  <a:cubicBezTo>
                    <a:pt x="308420" y="287605"/>
                    <a:pt x="329675" y="302367"/>
                    <a:pt x="351881" y="298362"/>
                  </a:cubicBezTo>
                  <a:cubicBezTo>
                    <a:pt x="371365" y="294846"/>
                    <a:pt x="385578" y="277833"/>
                    <a:pt x="385492" y="258003"/>
                  </a:cubicBezTo>
                  <a:cubicBezTo>
                    <a:pt x="385535" y="256085"/>
                    <a:pt x="385449" y="254163"/>
                    <a:pt x="385233" y="252257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3A15ECAD-E607-1D44-7164-AEC8A383305B}"/>
              </a:ext>
            </a:extLst>
          </p:cNvPr>
          <p:cNvSpPr txBox="1"/>
          <p:nvPr/>
        </p:nvSpPr>
        <p:spPr>
          <a:xfrm>
            <a:off x="8071264" y="3865650"/>
            <a:ext cx="12073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21.4%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F5CC6B0E-5EAB-A71A-B84F-3702FE6DE586}"/>
              </a:ext>
            </a:extLst>
          </p:cNvPr>
          <p:cNvGrpSpPr/>
          <p:nvPr/>
        </p:nvGrpSpPr>
        <p:grpSpPr>
          <a:xfrm>
            <a:off x="1655070" y="5786411"/>
            <a:ext cx="386303" cy="849734"/>
            <a:chOff x="4371016" y="2121254"/>
            <a:chExt cx="386303" cy="849734"/>
          </a:xfrm>
          <a:solidFill>
            <a:srgbClr val="EA5858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972D2555-9162-FF20-0195-6DAAA3BCB8CA}"/>
                </a:ext>
              </a:extLst>
            </p:cNvPr>
            <p:cNvSpPr/>
            <p:nvPr/>
          </p:nvSpPr>
          <p:spPr>
            <a:xfrm>
              <a:off x="4476680" y="2121254"/>
              <a:ext cx="175139" cy="175139"/>
            </a:xfrm>
            <a:custGeom>
              <a:avLst/>
              <a:gdLst>
                <a:gd name="connsiteX0" fmla="*/ 87356 w 175139"/>
                <a:gd name="connsiteY0" fmla="*/ 174796 h 175139"/>
                <a:gd name="connsiteX1" fmla="*/ 174926 w 175139"/>
                <a:gd name="connsiteY1" fmla="*/ 87227 h 175139"/>
                <a:gd name="connsiteX2" fmla="*/ 87356 w 175139"/>
                <a:gd name="connsiteY2" fmla="*/ -343 h 175139"/>
                <a:gd name="connsiteX3" fmla="*/ -214 w 175139"/>
                <a:gd name="connsiteY3" fmla="*/ 87227 h 175139"/>
                <a:gd name="connsiteX4" fmla="*/ 87356 w 175139"/>
                <a:gd name="connsiteY4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39" h="175139">
                  <a:moveTo>
                    <a:pt x="87356" y="174796"/>
                  </a:moveTo>
                  <a:cubicBezTo>
                    <a:pt x="135720" y="174796"/>
                    <a:pt x="174926" y="135591"/>
                    <a:pt x="174926" y="87227"/>
                  </a:cubicBezTo>
                  <a:cubicBezTo>
                    <a:pt x="174926" y="38862"/>
                    <a:pt x="135720" y="-343"/>
                    <a:pt x="87356" y="-343"/>
                  </a:cubicBezTo>
                  <a:cubicBezTo>
                    <a:pt x="38991" y="-343"/>
                    <a:pt x="-214" y="38862"/>
                    <a:pt x="-214" y="87227"/>
                  </a:cubicBezTo>
                  <a:cubicBezTo>
                    <a:pt x="-167" y="135569"/>
                    <a:pt x="39013" y="174749"/>
                    <a:pt x="87356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EA6A0A0A-4D37-7CE5-9A3E-F5496C954F6A}"/>
                </a:ext>
              </a:extLst>
            </p:cNvPr>
            <p:cNvSpPr/>
            <p:nvPr/>
          </p:nvSpPr>
          <p:spPr>
            <a:xfrm>
              <a:off x="4371016" y="2317519"/>
              <a:ext cx="386303" cy="653469"/>
            </a:xfrm>
            <a:custGeom>
              <a:avLst/>
              <a:gdLst>
                <a:gd name="connsiteX0" fmla="*/ 385398 w 386303"/>
                <a:gd name="connsiteY0" fmla="*/ 252257 h 653469"/>
                <a:gd name="connsiteX1" fmla="*/ 385657 w 386303"/>
                <a:gd name="connsiteY1" fmla="*/ 247246 h 653469"/>
                <a:gd name="connsiteX2" fmla="*/ 345479 w 386303"/>
                <a:gd name="connsiteY2" fmla="*/ 34218 h 653469"/>
                <a:gd name="connsiteX3" fmla="*/ 305215 w 386303"/>
                <a:gd name="connsiteY3" fmla="*/ -343 h 653469"/>
                <a:gd name="connsiteX4" fmla="*/ 80566 w 386303"/>
                <a:gd name="connsiteY4" fmla="*/ -343 h 653469"/>
                <a:gd name="connsiteX5" fmla="*/ 40345 w 386303"/>
                <a:gd name="connsiteY5" fmla="*/ 33743 h 653469"/>
                <a:gd name="connsiteX6" fmla="*/ 168 w 386303"/>
                <a:gd name="connsiteY6" fmla="*/ 247073 h 653469"/>
                <a:gd name="connsiteX7" fmla="*/ 427 w 386303"/>
                <a:gd name="connsiteY7" fmla="*/ 252085 h 653469"/>
                <a:gd name="connsiteX8" fmla="*/ -48 w 386303"/>
                <a:gd name="connsiteY8" fmla="*/ 257787 h 653469"/>
                <a:gd name="connsiteX9" fmla="*/ 37062 w 386303"/>
                <a:gd name="connsiteY9" fmla="*/ 302199 h 653469"/>
                <a:gd name="connsiteX10" fmla="*/ 81473 w 386303"/>
                <a:gd name="connsiteY10" fmla="*/ 265088 h 653469"/>
                <a:gd name="connsiteX11" fmla="*/ 106790 w 386303"/>
                <a:gd name="connsiteY11" fmla="*/ 106711 h 653469"/>
                <a:gd name="connsiteX12" fmla="*/ 106487 w 386303"/>
                <a:gd name="connsiteY12" fmla="*/ 612171 h 653469"/>
                <a:gd name="connsiteX13" fmla="*/ 147399 w 386303"/>
                <a:gd name="connsiteY13" fmla="*/ 653083 h 653469"/>
                <a:gd name="connsiteX14" fmla="*/ 188311 w 386303"/>
                <a:gd name="connsiteY14" fmla="*/ 612171 h 653469"/>
                <a:gd name="connsiteX15" fmla="*/ 188311 w 386303"/>
                <a:gd name="connsiteY15" fmla="*/ 361990 h 653469"/>
                <a:gd name="connsiteX16" fmla="*/ 198118 w 386303"/>
                <a:gd name="connsiteY16" fmla="*/ 361990 h 653469"/>
                <a:gd name="connsiteX17" fmla="*/ 198118 w 386303"/>
                <a:gd name="connsiteY17" fmla="*/ 612214 h 653469"/>
                <a:gd name="connsiteX18" fmla="*/ 239030 w 386303"/>
                <a:gd name="connsiteY18" fmla="*/ 653126 h 653469"/>
                <a:gd name="connsiteX19" fmla="*/ 279942 w 386303"/>
                <a:gd name="connsiteY19" fmla="*/ 612214 h 653469"/>
                <a:gd name="connsiteX20" fmla="*/ 279596 w 386303"/>
                <a:gd name="connsiteY20" fmla="*/ 106754 h 653469"/>
                <a:gd name="connsiteX21" fmla="*/ 304999 w 386303"/>
                <a:gd name="connsiteY21" fmla="*/ 265391 h 653469"/>
                <a:gd name="connsiteX22" fmla="*/ 352469 w 386303"/>
                <a:gd name="connsiteY22" fmla="*/ 298362 h 653469"/>
                <a:gd name="connsiteX23" fmla="*/ 386089 w 386303"/>
                <a:gd name="connsiteY23" fmla="*/ 258003 h 653469"/>
                <a:gd name="connsiteX24" fmla="*/ 385398 w 386303"/>
                <a:gd name="connsiteY24" fmla="*/ 252257 h 65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6303" h="653469">
                  <a:moveTo>
                    <a:pt x="385398" y="252257"/>
                  </a:moveTo>
                  <a:cubicBezTo>
                    <a:pt x="385873" y="250629"/>
                    <a:pt x="385963" y="248914"/>
                    <a:pt x="385657" y="247246"/>
                  </a:cubicBezTo>
                  <a:lnTo>
                    <a:pt x="345479" y="34218"/>
                  </a:lnTo>
                  <a:cubicBezTo>
                    <a:pt x="342481" y="14311"/>
                    <a:pt x="325347" y="-395"/>
                    <a:pt x="305215" y="-343"/>
                  </a:cubicBezTo>
                  <a:lnTo>
                    <a:pt x="80566" y="-343"/>
                  </a:lnTo>
                  <a:cubicBezTo>
                    <a:pt x="60603" y="-412"/>
                    <a:pt x="43551" y="14039"/>
                    <a:pt x="40345" y="33743"/>
                  </a:cubicBezTo>
                  <a:lnTo>
                    <a:pt x="168" y="247073"/>
                  </a:lnTo>
                  <a:cubicBezTo>
                    <a:pt x="-182" y="248736"/>
                    <a:pt x="-91" y="250465"/>
                    <a:pt x="427" y="252085"/>
                  </a:cubicBezTo>
                  <a:cubicBezTo>
                    <a:pt x="120" y="253968"/>
                    <a:pt x="-40" y="255878"/>
                    <a:pt x="-48" y="257787"/>
                  </a:cubicBezTo>
                  <a:cubicBezTo>
                    <a:pt x="-2066" y="280300"/>
                    <a:pt x="14550" y="300181"/>
                    <a:pt x="37062" y="302199"/>
                  </a:cubicBezTo>
                  <a:cubicBezTo>
                    <a:pt x="59574" y="304216"/>
                    <a:pt x="79456" y="287601"/>
                    <a:pt x="81473" y="265088"/>
                  </a:cubicBezTo>
                  <a:lnTo>
                    <a:pt x="106790" y="106711"/>
                  </a:lnTo>
                  <a:lnTo>
                    <a:pt x="106487" y="612171"/>
                  </a:lnTo>
                  <a:cubicBezTo>
                    <a:pt x="106487" y="634766"/>
                    <a:pt x="124805" y="653083"/>
                    <a:pt x="147399" y="653083"/>
                  </a:cubicBezTo>
                  <a:cubicBezTo>
                    <a:pt x="169994" y="653083"/>
                    <a:pt x="188311" y="634766"/>
                    <a:pt x="188311" y="612171"/>
                  </a:cubicBezTo>
                  <a:lnTo>
                    <a:pt x="188311" y="361990"/>
                  </a:lnTo>
                  <a:lnTo>
                    <a:pt x="198118" y="361990"/>
                  </a:lnTo>
                  <a:lnTo>
                    <a:pt x="198118" y="612214"/>
                  </a:lnTo>
                  <a:cubicBezTo>
                    <a:pt x="198118" y="634809"/>
                    <a:pt x="216436" y="653126"/>
                    <a:pt x="239030" y="653126"/>
                  </a:cubicBezTo>
                  <a:cubicBezTo>
                    <a:pt x="261625" y="653126"/>
                    <a:pt x="279942" y="634809"/>
                    <a:pt x="279942" y="612214"/>
                  </a:cubicBezTo>
                  <a:lnTo>
                    <a:pt x="279596" y="106754"/>
                  </a:lnTo>
                  <a:lnTo>
                    <a:pt x="304999" y="265391"/>
                  </a:lnTo>
                  <a:cubicBezTo>
                    <a:pt x="309004" y="287605"/>
                    <a:pt x="330255" y="302367"/>
                    <a:pt x="352469" y="298362"/>
                  </a:cubicBezTo>
                  <a:cubicBezTo>
                    <a:pt x="371983" y="294846"/>
                    <a:pt x="386158" y="277833"/>
                    <a:pt x="386089" y="258003"/>
                  </a:cubicBezTo>
                  <a:cubicBezTo>
                    <a:pt x="385989" y="256076"/>
                    <a:pt x="385760" y="254154"/>
                    <a:pt x="385398" y="252257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3D59F58C-9542-C6BD-5275-259DCA7B7D33}"/>
              </a:ext>
            </a:extLst>
          </p:cNvPr>
          <p:cNvGrpSpPr/>
          <p:nvPr/>
        </p:nvGrpSpPr>
        <p:grpSpPr>
          <a:xfrm>
            <a:off x="2041151" y="5786411"/>
            <a:ext cx="385840" cy="849647"/>
            <a:chOff x="4757097" y="2121254"/>
            <a:chExt cx="385840" cy="849647"/>
          </a:xfrm>
          <a:solidFill>
            <a:srgbClr val="EA5858"/>
          </a:solidFill>
        </p:grpSpPr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09955E51-D8B1-8803-8FEF-48892DC03E2A}"/>
                </a:ext>
              </a:extLst>
            </p:cNvPr>
            <p:cNvSpPr/>
            <p:nvPr/>
          </p:nvSpPr>
          <p:spPr>
            <a:xfrm>
              <a:off x="4862342" y="2121254"/>
              <a:ext cx="175139" cy="175139"/>
            </a:xfrm>
            <a:custGeom>
              <a:avLst/>
              <a:gdLst>
                <a:gd name="connsiteX0" fmla="*/ 87356 w 175139"/>
                <a:gd name="connsiteY0" fmla="*/ 174796 h 175139"/>
                <a:gd name="connsiteX1" fmla="*/ 174926 w 175139"/>
                <a:gd name="connsiteY1" fmla="*/ 87227 h 175139"/>
                <a:gd name="connsiteX2" fmla="*/ 87356 w 175139"/>
                <a:gd name="connsiteY2" fmla="*/ -343 h 175139"/>
                <a:gd name="connsiteX3" fmla="*/ -214 w 175139"/>
                <a:gd name="connsiteY3" fmla="*/ 87227 h 175139"/>
                <a:gd name="connsiteX4" fmla="*/ 87356 w 175139"/>
                <a:gd name="connsiteY4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39" h="175139">
                  <a:moveTo>
                    <a:pt x="87356" y="174796"/>
                  </a:moveTo>
                  <a:cubicBezTo>
                    <a:pt x="135720" y="174796"/>
                    <a:pt x="174926" y="135591"/>
                    <a:pt x="174926" y="87227"/>
                  </a:cubicBezTo>
                  <a:cubicBezTo>
                    <a:pt x="174926" y="38862"/>
                    <a:pt x="135720" y="-343"/>
                    <a:pt x="87356" y="-343"/>
                  </a:cubicBezTo>
                  <a:cubicBezTo>
                    <a:pt x="38991" y="-343"/>
                    <a:pt x="-214" y="38862"/>
                    <a:pt x="-214" y="87227"/>
                  </a:cubicBezTo>
                  <a:cubicBezTo>
                    <a:pt x="-141" y="135561"/>
                    <a:pt x="39022" y="174723"/>
                    <a:pt x="87356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493361B9-B3D1-9B50-98F1-8769127C4C26}"/>
                </a:ext>
              </a:extLst>
            </p:cNvPr>
            <p:cNvSpPr/>
            <p:nvPr/>
          </p:nvSpPr>
          <p:spPr>
            <a:xfrm>
              <a:off x="4757097" y="2317518"/>
              <a:ext cx="385840" cy="653383"/>
            </a:xfrm>
            <a:custGeom>
              <a:avLst/>
              <a:gdLst>
                <a:gd name="connsiteX0" fmla="*/ 384978 w 385840"/>
                <a:gd name="connsiteY0" fmla="*/ 252258 h 653383"/>
                <a:gd name="connsiteX1" fmla="*/ 385237 w 385840"/>
                <a:gd name="connsiteY1" fmla="*/ 247246 h 653383"/>
                <a:gd name="connsiteX2" fmla="*/ 345103 w 385840"/>
                <a:gd name="connsiteY2" fmla="*/ 34219 h 653383"/>
                <a:gd name="connsiteX3" fmla="*/ 304839 w 385840"/>
                <a:gd name="connsiteY3" fmla="*/ -343 h 653383"/>
                <a:gd name="connsiteX4" fmla="*/ 80406 w 385840"/>
                <a:gd name="connsiteY4" fmla="*/ -343 h 653383"/>
                <a:gd name="connsiteX5" fmla="*/ 40185 w 385840"/>
                <a:gd name="connsiteY5" fmla="*/ 33743 h 653383"/>
                <a:gd name="connsiteX6" fmla="*/ -36 w 385840"/>
                <a:gd name="connsiteY6" fmla="*/ 247073 h 653383"/>
                <a:gd name="connsiteX7" fmla="*/ 223 w 385840"/>
                <a:gd name="connsiteY7" fmla="*/ 252085 h 653383"/>
                <a:gd name="connsiteX8" fmla="*/ -209 w 385840"/>
                <a:gd name="connsiteY8" fmla="*/ 257788 h 653383"/>
                <a:gd name="connsiteX9" fmla="*/ 40781 w 385840"/>
                <a:gd name="connsiteY9" fmla="*/ 298535 h 653383"/>
                <a:gd name="connsiteX10" fmla="*/ 80881 w 385840"/>
                <a:gd name="connsiteY10" fmla="*/ 264916 h 653383"/>
                <a:gd name="connsiteX11" fmla="*/ 106240 w 385840"/>
                <a:gd name="connsiteY11" fmla="*/ 106538 h 653383"/>
                <a:gd name="connsiteX12" fmla="*/ 105895 w 385840"/>
                <a:gd name="connsiteY12" fmla="*/ 611998 h 653383"/>
                <a:gd name="connsiteX13" fmla="*/ 146936 w 385840"/>
                <a:gd name="connsiteY13" fmla="*/ 653040 h 653383"/>
                <a:gd name="connsiteX14" fmla="*/ 187978 w 385840"/>
                <a:gd name="connsiteY14" fmla="*/ 611998 h 653383"/>
                <a:gd name="connsiteX15" fmla="*/ 187978 w 385840"/>
                <a:gd name="connsiteY15" fmla="*/ 361990 h 653383"/>
                <a:gd name="connsiteX16" fmla="*/ 197742 w 385840"/>
                <a:gd name="connsiteY16" fmla="*/ 361990 h 653383"/>
                <a:gd name="connsiteX17" fmla="*/ 197742 w 385840"/>
                <a:gd name="connsiteY17" fmla="*/ 612214 h 653383"/>
                <a:gd name="connsiteX18" fmla="*/ 239963 w 385840"/>
                <a:gd name="connsiteY18" fmla="*/ 651774 h 653383"/>
                <a:gd name="connsiteX19" fmla="*/ 279522 w 385840"/>
                <a:gd name="connsiteY19" fmla="*/ 612214 h 653383"/>
                <a:gd name="connsiteX20" fmla="*/ 279220 w 385840"/>
                <a:gd name="connsiteY20" fmla="*/ 106754 h 653383"/>
                <a:gd name="connsiteX21" fmla="*/ 304536 w 385840"/>
                <a:gd name="connsiteY21" fmla="*/ 265348 h 653383"/>
                <a:gd name="connsiteX22" fmla="*/ 352006 w 385840"/>
                <a:gd name="connsiteY22" fmla="*/ 298319 h 653383"/>
                <a:gd name="connsiteX23" fmla="*/ 385626 w 385840"/>
                <a:gd name="connsiteY23" fmla="*/ 257960 h 653383"/>
                <a:gd name="connsiteX24" fmla="*/ 384978 w 385840"/>
                <a:gd name="connsiteY24" fmla="*/ 252258 h 653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840" h="653383">
                  <a:moveTo>
                    <a:pt x="384978" y="252258"/>
                  </a:moveTo>
                  <a:cubicBezTo>
                    <a:pt x="385496" y="250638"/>
                    <a:pt x="385587" y="248910"/>
                    <a:pt x="385237" y="247246"/>
                  </a:cubicBezTo>
                  <a:lnTo>
                    <a:pt x="345103" y="34219"/>
                  </a:lnTo>
                  <a:cubicBezTo>
                    <a:pt x="342070" y="14329"/>
                    <a:pt x="324958" y="-360"/>
                    <a:pt x="304839" y="-343"/>
                  </a:cubicBezTo>
                  <a:lnTo>
                    <a:pt x="80406" y="-343"/>
                  </a:lnTo>
                  <a:cubicBezTo>
                    <a:pt x="60429" y="-446"/>
                    <a:pt x="43356" y="14022"/>
                    <a:pt x="40185" y="33743"/>
                  </a:cubicBezTo>
                  <a:lnTo>
                    <a:pt x="-36" y="247073"/>
                  </a:lnTo>
                  <a:cubicBezTo>
                    <a:pt x="-343" y="248741"/>
                    <a:pt x="-252" y="250456"/>
                    <a:pt x="223" y="252085"/>
                  </a:cubicBezTo>
                  <a:cubicBezTo>
                    <a:pt x="-70" y="253973"/>
                    <a:pt x="-213" y="255878"/>
                    <a:pt x="-209" y="257788"/>
                  </a:cubicBezTo>
                  <a:cubicBezTo>
                    <a:pt x="-144" y="280360"/>
                    <a:pt x="18208" y="298605"/>
                    <a:pt x="40781" y="298535"/>
                  </a:cubicBezTo>
                  <a:cubicBezTo>
                    <a:pt x="60511" y="298479"/>
                    <a:pt x="77382" y="284335"/>
                    <a:pt x="80881" y="264916"/>
                  </a:cubicBezTo>
                  <a:lnTo>
                    <a:pt x="106240" y="106538"/>
                  </a:lnTo>
                  <a:lnTo>
                    <a:pt x="105895" y="611998"/>
                  </a:lnTo>
                  <a:cubicBezTo>
                    <a:pt x="105895" y="634666"/>
                    <a:pt x="124268" y="653040"/>
                    <a:pt x="146936" y="653040"/>
                  </a:cubicBezTo>
                  <a:cubicBezTo>
                    <a:pt x="169604" y="653040"/>
                    <a:pt x="187978" y="634666"/>
                    <a:pt x="187978" y="611998"/>
                  </a:cubicBezTo>
                  <a:lnTo>
                    <a:pt x="187978" y="361990"/>
                  </a:lnTo>
                  <a:lnTo>
                    <a:pt x="197742" y="361990"/>
                  </a:lnTo>
                  <a:lnTo>
                    <a:pt x="197742" y="612214"/>
                  </a:lnTo>
                  <a:cubicBezTo>
                    <a:pt x="198476" y="634796"/>
                    <a:pt x="217377" y="652509"/>
                    <a:pt x="239963" y="651774"/>
                  </a:cubicBezTo>
                  <a:cubicBezTo>
                    <a:pt x="261512" y="651074"/>
                    <a:pt x="278823" y="633768"/>
                    <a:pt x="279522" y="612214"/>
                  </a:cubicBezTo>
                  <a:lnTo>
                    <a:pt x="279220" y="106754"/>
                  </a:lnTo>
                  <a:lnTo>
                    <a:pt x="304536" y="265348"/>
                  </a:lnTo>
                  <a:cubicBezTo>
                    <a:pt x="308541" y="287562"/>
                    <a:pt x="329792" y="302324"/>
                    <a:pt x="352006" y="298319"/>
                  </a:cubicBezTo>
                  <a:cubicBezTo>
                    <a:pt x="371521" y="294803"/>
                    <a:pt x="385695" y="277790"/>
                    <a:pt x="385626" y="257960"/>
                  </a:cubicBezTo>
                  <a:cubicBezTo>
                    <a:pt x="385561" y="256046"/>
                    <a:pt x="385345" y="254137"/>
                    <a:pt x="384978" y="252258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33FD80FA-0908-D95D-DD4E-64147AE8E3B8}"/>
              </a:ext>
            </a:extLst>
          </p:cNvPr>
          <p:cNvGrpSpPr/>
          <p:nvPr/>
        </p:nvGrpSpPr>
        <p:grpSpPr>
          <a:xfrm>
            <a:off x="2426818" y="5786411"/>
            <a:ext cx="385682" cy="849734"/>
            <a:chOff x="5142764" y="2121254"/>
            <a:chExt cx="385682" cy="849734"/>
          </a:xfrm>
          <a:solidFill>
            <a:srgbClr val="EA5858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2DC2A3AB-BA81-4747-447C-3ED4DBA12686}"/>
                </a:ext>
              </a:extLst>
            </p:cNvPr>
            <p:cNvSpPr/>
            <p:nvPr/>
          </p:nvSpPr>
          <p:spPr>
            <a:xfrm>
              <a:off x="5248047" y="2121254"/>
              <a:ext cx="175139" cy="175139"/>
            </a:xfrm>
            <a:custGeom>
              <a:avLst/>
              <a:gdLst>
                <a:gd name="connsiteX0" fmla="*/ 87356 w 175139"/>
                <a:gd name="connsiteY0" fmla="*/ 174796 h 175139"/>
                <a:gd name="connsiteX1" fmla="*/ 174926 w 175139"/>
                <a:gd name="connsiteY1" fmla="*/ 87227 h 175139"/>
                <a:gd name="connsiteX2" fmla="*/ 87356 w 175139"/>
                <a:gd name="connsiteY2" fmla="*/ -343 h 175139"/>
                <a:gd name="connsiteX3" fmla="*/ -214 w 175139"/>
                <a:gd name="connsiteY3" fmla="*/ 87227 h 175139"/>
                <a:gd name="connsiteX4" fmla="*/ 87356 w 175139"/>
                <a:gd name="connsiteY4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39" h="175139">
                  <a:moveTo>
                    <a:pt x="87356" y="174796"/>
                  </a:moveTo>
                  <a:cubicBezTo>
                    <a:pt x="135720" y="174796"/>
                    <a:pt x="174926" y="135591"/>
                    <a:pt x="174926" y="87227"/>
                  </a:cubicBezTo>
                  <a:cubicBezTo>
                    <a:pt x="174926" y="38862"/>
                    <a:pt x="135720" y="-343"/>
                    <a:pt x="87356" y="-343"/>
                  </a:cubicBezTo>
                  <a:cubicBezTo>
                    <a:pt x="38991" y="-343"/>
                    <a:pt x="-214" y="38862"/>
                    <a:pt x="-214" y="87227"/>
                  </a:cubicBezTo>
                  <a:cubicBezTo>
                    <a:pt x="-167" y="135569"/>
                    <a:pt x="39013" y="174749"/>
                    <a:pt x="87356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8DBAF46-C560-D5B5-8A40-03D6CBA70E4A}"/>
                </a:ext>
              </a:extLst>
            </p:cNvPr>
            <p:cNvSpPr/>
            <p:nvPr/>
          </p:nvSpPr>
          <p:spPr>
            <a:xfrm>
              <a:off x="5142764" y="2317519"/>
              <a:ext cx="385682" cy="653469"/>
            </a:xfrm>
            <a:custGeom>
              <a:avLst/>
              <a:gdLst>
                <a:gd name="connsiteX0" fmla="*/ 385016 w 385682"/>
                <a:gd name="connsiteY0" fmla="*/ 252258 h 653469"/>
                <a:gd name="connsiteX1" fmla="*/ 385275 w 385682"/>
                <a:gd name="connsiteY1" fmla="*/ 247246 h 653469"/>
                <a:gd name="connsiteX2" fmla="*/ 345141 w 385682"/>
                <a:gd name="connsiteY2" fmla="*/ 34218 h 653469"/>
                <a:gd name="connsiteX3" fmla="*/ 304833 w 385682"/>
                <a:gd name="connsiteY3" fmla="*/ -343 h 653469"/>
                <a:gd name="connsiteX4" fmla="*/ 80444 w 385682"/>
                <a:gd name="connsiteY4" fmla="*/ -343 h 653469"/>
                <a:gd name="connsiteX5" fmla="*/ 40180 w 385682"/>
                <a:gd name="connsiteY5" fmla="*/ 33743 h 653469"/>
                <a:gd name="connsiteX6" fmla="*/ 2 w 385682"/>
                <a:gd name="connsiteY6" fmla="*/ 247073 h 653469"/>
                <a:gd name="connsiteX7" fmla="*/ 261 w 385682"/>
                <a:gd name="connsiteY7" fmla="*/ 252085 h 653469"/>
                <a:gd name="connsiteX8" fmla="*/ -214 w 385682"/>
                <a:gd name="connsiteY8" fmla="*/ 257787 h 653469"/>
                <a:gd name="connsiteX9" fmla="*/ 40530 w 385682"/>
                <a:gd name="connsiteY9" fmla="*/ 298782 h 653469"/>
                <a:gd name="connsiteX10" fmla="*/ 80919 w 385682"/>
                <a:gd name="connsiteY10" fmla="*/ 264916 h 653469"/>
                <a:gd name="connsiteX11" fmla="*/ 106278 w 385682"/>
                <a:gd name="connsiteY11" fmla="*/ 106538 h 653469"/>
                <a:gd name="connsiteX12" fmla="*/ 105933 w 385682"/>
                <a:gd name="connsiteY12" fmla="*/ 611998 h 653469"/>
                <a:gd name="connsiteX13" fmla="*/ 146845 w 385682"/>
                <a:gd name="connsiteY13" fmla="*/ 652911 h 653469"/>
                <a:gd name="connsiteX14" fmla="*/ 187757 w 385682"/>
                <a:gd name="connsiteY14" fmla="*/ 611998 h 653469"/>
                <a:gd name="connsiteX15" fmla="*/ 187757 w 385682"/>
                <a:gd name="connsiteY15" fmla="*/ 361990 h 653469"/>
                <a:gd name="connsiteX16" fmla="*/ 197520 w 385682"/>
                <a:gd name="connsiteY16" fmla="*/ 361990 h 653469"/>
                <a:gd name="connsiteX17" fmla="*/ 197520 w 385682"/>
                <a:gd name="connsiteY17" fmla="*/ 612214 h 653469"/>
                <a:gd name="connsiteX18" fmla="*/ 238432 w 385682"/>
                <a:gd name="connsiteY18" fmla="*/ 653126 h 653469"/>
                <a:gd name="connsiteX19" fmla="*/ 279344 w 385682"/>
                <a:gd name="connsiteY19" fmla="*/ 612214 h 653469"/>
                <a:gd name="connsiteX20" fmla="*/ 278999 w 385682"/>
                <a:gd name="connsiteY20" fmla="*/ 106754 h 653469"/>
                <a:gd name="connsiteX21" fmla="*/ 304401 w 385682"/>
                <a:gd name="connsiteY21" fmla="*/ 265391 h 653469"/>
                <a:gd name="connsiteX22" fmla="*/ 352062 w 385682"/>
                <a:gd name="connsiteY22" fmla="*/ 298086 h 653469"/>
                <a:gd name="connsiteX23" fmla="*/ 385448 w 385682"/>
                <a:gd name="connsiteY23" fmla="*/ 257960 h 653469"/>
                <a:gd name="connsiteX24" fmla="*/ 385016 w 385682"/>
                <a:gd name="connsiteY24" fmla="*/ 252258 h 65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682" h="653469">
                  <a:moveTo>
                    <a:pt x="385016" y="252258"/>
                  </a:moveTo>
                  <a:cubicBezTo>
                    <a:pt x="385513" y="250633"/>
                    <a:pt x="385603" y="248914"/>
                    <a:pt x="385275" y="247246"/>
                  </a:cubicBezTo>
                  <a:lnTo>
                    <a:pt x="345141" y="34218"/>
                  </a:lnTo>
                  <a:cubicBezTo>
                    <a:pt x="342104" y="14311"/>
                    <a:pt x="324970" y="-382"/>
                    <a:pt x="304833" y="-343"/>
                  </a:cubicBezTo>
                  <a:lnTo>
                    <a:pt x="80444" y="-343"/>
                  </a:lnTo>
                  <a:cubicBezTo>
                    <a:pt x="60463" y="-434"/>
                    <a:pt x="43389" y="14022"/>
                    <a:pt x="40180" y="33743"/>
                  </a:cubicBezTo>
                  <a:lnTo>
                    <a:pt x="2" y="247073"/>
                  </a:lnTo>
                  <a:cubicBezTo>
                    <a:pt x="-326" y="248741"/>
                    <a:pt x="-236" y="250460"/>
                    <a:pt x="261" y="252085"/>
                  </a:cubicBezTo>
                  <a:cubicBezTo>
                    <a:pt x="-45" y="253968"/>
                    <a:pt x="-205" y="255878"/>
                    <a:pt x="-214" y="257787"/>
                  </a:cubicBezTo>
                  <a:cubicBezTo>
                    <a:pt x="-283" y="280360"/>
                    <a:pt x="17961" y="298712"/>
                    <a:pt x="40530" y="298782"/>
                  </a:cubicBezTo>
                  <a:cubicBezTo>
                    <a:pt x="60445" y="298842"/>
                    <a:pt x="77506" y="284538"/>
                    <a:pt x="80919" y="264916"/>
                  </a:cubicBezTo>
                  <a:lnTo>
                    <a:pt x="106278" y="106538"/>
                  </a:lnTo>
                  <a:lnTo>
                    <a:pt x="105933" y="611998"/>
                  </a:lnTo>
                  <a:cubicBezTo>
                    <a:pt x="105933" y="634593"/>
                    <a:pt x="124250" y="652911"/>
                    <a:pt x="146845" y="652911"/>
                  </a:cubicBezTo>
                  <a:cubicBezTo>
                    <a:pt x="169439" y="652911"/>
                    <a:pt x="187757" y="634593"/>
                    <a:pt x="187757" y="611998"/>
                  </a:cubicBezTo>
                  <a:lnTo>
                    <a:pt x="187757" y="361990"/>
                  </a:lnTo>
                  <a:lnTo>
                    <a:pt x="197520" y="361990"/>
                  </a:lnTo>
                  <a:lnTo>
                    <a:pt x="197520" y="612214"/>
                  </a:lnTo>
                  <a:cubicBezTo>
                    <a:pt x="197520" y="634809"/>
                    <a:pt x="215838" y="653126"/>
                    <a:pt x="238432" y="653126"/>
                  </a:cubicBezTo>
                  <a:cubicBezTo>
                    <a:pt x="261027" y="653126"/>
                    <a:pt x="279344" y="634809"/>
                    <a:pt x="279344" y="612214"/>
                  </a:cubicBezTo>
                  <a:lnTo>
                    <a:pt x="278999" y="106754"/>
                  </a:lnTo>
                  <a:lnTo>
                    <a:pt x="304401" y="265391"/>
                  </a:lnTo>
                  <a:cubicBezTo>
                    <a:pt x="308536" y="287579"/>
                    <a:pt x="329873" y="302216"/>
                    <a:pt x="352062" y="298086"/>
                  </a:cubicBezTo>
                  <a:cubicBezTo>
                    <a:pt x="371394" y="294483"/>
                    <a:pt x="385422" y="277626"/>
                    <a:pt x="385448" y="257960"/>
                  </a:cubicBezTo>
                  <a:cubicBezTo>
                    <a:pt x="385431" y="256051"/>
                    <a:pt x="385288" y="254146"/>
                    <a:pt x="385016" y="252258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BC94740F-D64F-5295-DC0A-277D932FBE16}"/>
              </a:ext>
            </a:extLst>
          </p:cNvPr>
          <p:cNvGrpSpPr/>
          <p:nvPr/>
        </p:nvGrpSpPr>
        <p:grpSpPr>
          <a:xfrm>
            <a:off x="2812518" y="5786411"/>
            <a:ext cx="385669" cy="849517"/>
            <a:chOff x="5528464" y="2121254"/>
            <a:chExt cx="385669" cy="849517"/>
          </a:xfrm>
          <a:solidFill>
            <a:srgbClr val="EA5858"/>
          </a:solidFill>
        </p:grpSpPr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BF890BA4-A4A3-413B-4FC1-B09D530CB01C}"/>
                </a:ext>
              </a:extLst>
            </p:cNvPr>
            <p:cNvSpPr/>
            <p:nvPr/>
          </p:nvSpPr>
          <p:spPr>
            <a:xfrm>
              <a:off x="5633752" y="2121254"/>
              <a:ext cx="175139" cy="175139"/>
            </a:xfrm>
            <a:custGeom>
              <a:avLst/>
              <a:gdLst>
                <a:gd name="connsiteX0" fmla="*/ 87313 w 175139"/>
                <a:gd name="connsiteY0" fmla="*/ 174796 h 175139"/>
                <a:gd name="connsiteX1" fmla="*/ 174926 w 175139"/>
                <a:gd name="connsiteY1" fmla="*/ 87270 h 175139"/>
                <a:gd name="connsiteX2" fmla="*/ 87399 w 175139"/>
                <a:gd name="connsiteY2" fmla="*/ -343 h 175139"/>
                <a:gd name="connsiteX3" fmla="*/ -214 w 175139"/>
                <a:gd name="connsiteY3" fmla="*/ 87183 h 175139"/>
                <a:gd name="connsiteX4" fmla="*/ -214 w 175139"/>
                <a:gd name="connsiteY4" fmla="*/ 87227 h 175139"/>
                <a:gd name="connsiteX5" fmla="*/ 87313 w 175139"/>
                <a:gd name="connsiteY5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5139" h="175139">
                  <a:moveTo>
                    <a:pt x="87313" y="174796"/>
                  </a:moveTo>
                  <a:cubicBezTo>
                    <a:pt x="135677" y="174822"/>
                    <a:pt x="174900" y="135634"/>
                    <a:pt x="174926" y="87270"/>
                  </a:cubicBezTo>
                  <a:cubicBezTo>
                    <a:pt x="174947" y="38905"/>
                    <a:pt x="135763" y="-317"/>
                    <a:pt x="87399" y="-343"/>
                  </a:cubicBezTo>
                  <a:cubicBezTo>
                    <a:pt x="39035" y="-369"/>
                    <a:pt x="-193" y="38819"/>
                    <a:pt x="-214" y="87183"/>
                  </a:cubicBezTo>
                  <a:cubicBezTo>
                    <a:pt x="-214" y="87196"/>
                    <a:pt x="-214" y="87214"/>
                    <a:pt x="-214" y="87227"/>
                  </a:cubicBezTo>
                  <a:cubicBezTo>
                    <a:pt x="-145" y="135543"/>
                    <a:pt x="38996" y="174701"/>
                    <a:pt x="87313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246E860C-59C0-DFAE-E130-3335CC72F001}"/>
                </a:ext>
              </a:extLst>
            </p:cNvPr>
            <p:cNvSpPr/>
            <p:nvPr/>
          </p:nvSpPr>
          <p:spPr>
            <a:xfrm>
              <a:off x="5528464" y="2317518"/>
              <a:ext cx="385669" cy="653253"/>
            </a:xfrm>
            <a:custGeom>
              <a:avLst/>
              <a:gdLst>
                <a:gd name="connsiteX0" fmla="*/ 384978 w 385669"/>
                <a:gd name="connsiteY0" fmla="*/ 252258 h 653253"/>
                <a:gd name="connsiteX1" fmla="*/ 385280 w 385669"/>
                <a:gd name="connsiteY1" fmla="*/ 247246 h 653253"/>
                <a:gd name="connsiteX2" fmla="*/ 345103 w 385669"/>
                <a:gd name="connsiteY2" fmla="*/ 34219 h 653253"/>
                <a:gd name="connsiteX3" fmla="*/ 304839 w 385669"/>
                <a:gd name="connsiteY3" fmla="*/ -343 h 653253"/>
                <a:gd name="connsiteX4" fmla="*/ 80406 w 385669"/>
                <a:gd name="connsiteY4" fmla="*/ -343 h 653253"/>
                <a:gd name="connsiteX5" fmla="*/ 40185 w 385669"/>
                <a:gd name="connsiteY5" fmla="*/ 33743 h 653253"/>
                <a:gd name="connsiteX6" fmla="*/ -36 w 385669"/>
                <a:gd name="connsiteY6" fmla="*/ 247073 h 653253"/>
                <a:gd name="connsiteX7" fmla="*/ 223 w 385669"/>
                <a:gd name="connsiteY7" fmla="*/ 252085 h 653253"/>
                <a:gd name="connsiteX8" fmla="*/ -209 w 385669"/>
                <a:gd name="connsiteY8" fmla="*/ 257788 h 653253"/>
                <a:gd name="connsiteX9" fmla="*/ 40535 w 385669"/>
                <a:gd name="connsiteY9" fmla="*/ 298782 h 653253"/>
                <a:gd name="connsiteX10" fmla="*/ 80924 w 385669"/>
                <a:gd name="connsiteY10" fmla="*/ 264916 h 653253"/>
                <a:gd name="connsiteX11" fmla="*/ 106240 w 385669"/>
                <a:gd name="connsiteY11" fmla="*/ 106538 h 653253"/>
                <a:gd name="connsiteX12" fmla="*/ 105938 w 385669"/>
                <a:gd name="connsiteY12" fmla="*/ 611998 h 653253"/>
                <a:gd name="connsiteX13" fmla="*/ 146850 w 385669"/>
                <a:gd name="connsiteY13" fmla="*/ 652911 h 653253"/>
                <a:gd name="connsiteX14" fmla="*/ 187762 w 385669"/>
                <a:gd name="connsiteY14" fmla="*/ 611998 h 653253"/>
                <a:gd name="connsiteX15" fmla="*/ 187762 w 385669"/>
                <a:gd name="connsiteY15" fmla="*/ 361990 h 653253"/>
                <a:gd name="connsiteX16" fmla="*/ 197526 w 385669"/>
                <a:gd name="connsiteY16" fmla="*/ 361990 h 653253"/>
                <a:gd name="connsiteX17" fmla="*/ 197526 w 385669"/>
                <a:gd name="connsiteY17" fmla="*/ 612214 h 653253"/>
                <a:gd name="connsiteX18" fmla="*/ 239747 w 385669"/>
                <a:gd name="connsiteY18" fmla="*/ 651774 h 653253"/>
                <a:gd name="connsiteX19" fmla="*/ 279307 w 385669"/>
                <a:gd name="connsiteY19" fmla="*/ 612214 h 653253"/>
                <a:gd name="connsiteX20" fmla="*/ 279004 w 385669"/>
                <a:gd name="connsiteY20" fmla="*/ 106754 h 653253"/>
                <a:gd name="connsiteX21" fmla="*/ 304364 w 385669"/>
                <a:gd name="connsiteY21" fmla="*/ 265391 h 653253"/>
                <a:gd name="connsiteX22" fmla="*/ 351833 w 385669"/>
                <a:gd name="connsiteY22" fmla="*/ 298363 h 653253"/>
                <a:gd name="connsiteX23" fmla="*/ 385453 w 385669"/>
                <a:gd name="connsiteY23" fmla="*/ 258004 h 653253"/>
                <a:gd name="connsiteX24" fmla="*/ 384978 w 385669"/>
                <a:gd name="connsiteY24" fmla="*/ 252258 h 653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669" h="653253">
                  <a:moveTo>
                    <a:pt x="384978" y="252258"/>
                  </a:moveTo>
                  <a:cubicBezTo>
                    <a:pt x="385488" y="250638"/>
                    <a:pt x="385591" y="248918"/>
                    <a:pt x="385280" y="247246"/>
                  </a:cubicBezTo>
                  <a:lnTo>
                    <a:pt x="345103" y="34219"/>
                  </a:lnTo>
                  <a:cubicBezTo>
                    <a:pt x="342070" y="14329"/>
                    <a:pt x="324958" y="-360"/>
                    <a:pt x="304839" y="-343"/>
                  </a:cubicBezTo>
                  <a:lnTo>
                    <a:pt x="80406" y="-343"/>
                  </a:lnTo>
                  <a:cubicBezTo>
                    <a:pt x="60429" y="-446"/>
                    <a:pt x="43356" y="14022"/>
                    <a:pt x="40185" y="33743"/>
                  </a:cubicBezTo>
                  <a:lnTo>
                    <a:pt x="-36" y="247073"/>
                  </a:lnTo>
                  <a:cubicBezTo>
                    <a:pt x="-343" y="248741"/>
                    <a:pt x="-252" y="250456"/>
                    <a:pt x="223" y="252085"/>
                  </a:cubicBezTo>
                  <a:cubicBezTo>
                    <a:pt x="-70" y="253973"/>
                    <a:pt x="-213" y="255878"/>
                    <a:pt x="-209" y="257788"/>
                  </a:cubicBezTo>
                  <a:cubicBezTo>
                    <a:pt x="-278" y="280360"/>
                    <a:pt x="17966" y="298713"/>
                    <a:pt x="40535" y="298782"/>
                  </a:cubicBezTo>
                  <a:cubicBezTo>
                    <a:pt x="60451" y="298842"/>
                    <a:pt x="77511" y="284538"/>
                    <a:pt x="80924" y="264916"/>
                  </a:cubicBezTo>
                  <a:lnTo>
                    <a:pt x="106240" y="106538"/>
                  </a:lnTo>
                  <a:lnTo>
                    <a:pt x="105938" y="611998"/>
                  </a:lnTo>
                  <a:cubicBezTo>
                    <a:pt x="105938" y="634593"/>
                    <a:pt x="124256" y="652911"/>
                    <a:pt x="146850" y="652911"/>
                  </a:cubicBezTo>
                  <a:cubicBezTo>
                    <a:pt x="169445" y="652911"/>
                    <a:pt x="187762" y="634593"/>
                    <a:pt x="187762" y="611998"/>
                  </a:cubicBezTo>
                  <a:lnTo>
                    <a:pt x="187762" y="361990"/>
                  </a:lnTo>
                  <a:lnTo>
                    <a:pt x="197526" y="361990"/>
                  </a:lnTo>
                  <a:lnTo>
                    <a:pt x="197526" y="612214"/>
                  </a:lnTo>
                  <a:cubicBezTo>
                    <a:pt x="198260" y="634796"/>
                    <a:pt x="217161" y="652509"/>
                    <a:pt x="239747" y="651774"/>
                  </a:cubicBezTo>
                  <a:cubicBezTo>
                    <a:pt x="261296" y="651074"/>
                    <a:pt x="278607" y="633768"/>
                    <a:pt x="279307" y="612214"/>
                  </a:cubicBezTo>
                  <a:lnTo>
                    <a:pt x="279004" y="106754"/>
                  </a:lnTo>
                  <a:lnTo>
                    <a:pt x="304364" y="265391"/>
                  </a:lnTo>
                  <a:cubicBezTo>
                    <a:pt x="308368" y="287605"/>
                    <a:pt x="329619" y="302367"/>
                    <a:pt x="351833" y="298363"/>
                  </a:cubicBezTo>
                  <a:cubicBezTo>
                    <a:pt x="371348" y="294846"/>
                    <a:pt x="385522" y="277833"/>
                    <a:pt x="385453" y="258004"/>
                  </a:cubicBezTo>
                  <a:cubicBezTo>
                    <a:pt x="385449" y="256077"/>
                    <a:pt x="385289" y="254159"/>
                    <a:pt x="384978" y="252258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54702150-7D8E-3CF0-2C82-F4A39240C0F0}"/>
              </a:ext>
            </a:extLst>
          </p:cNvPr>
          <p:cNvGrpSpPr/>
          <p:nvPr/>
        </p:nvGrpSpPr>
        <p:grpSpPr>
          <a:xfrm>
            <a:off x="3198401" y="5786411"/>
            <a:ext cx="385705" cy="849734"/>
            <a:chOff x="5914347" y="2121254"/>
            <a:chExt cx="385705" cy="849734"/>
          </a:xfrm>
          <a:solidFill>
            <a:srgbClr val="EA5858"/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4D42C83-600B-4789-57E1-CE75147F5A76}"/>
                </a:ext>
              </a:extLst>
            </p:cNvPr>
            <p:cNvSpPr/>
            <p:nvPr/>
          </p:nvSpPr>
          <p:spPr>
            <a:xfrm>
              <a:off x="6019414" y="2121254"/>
              <a:ext cx="175139" cy="175139"/>
            </a:xfrm>
            <a:custGeom>
              <a:avLst/>
              <a:gdLst>
                <a:gd name="connsiteX0" fmla="*/ 87356 w 175139"/>
                <a:gd name="connsiteY0" fmla="*/ 174796 h 175139"/>
                <a:gd name="connsiteX1" fmla="*/ 174926 w 175139"/>
                <a:gd name="connsiteY1" fmla="*/ 87227 h 175139"/>
                <a:gd name="connsiteX2" fmla="*/ 87356 w 175139"/>
                <a:gd name="connsiteY2" fmla="*/ -343 h 175139"/>
                <a:gd name="connsiteX3" fmla="*/ -214 w 175139"/>
                <a:gd name="connsiteY3" fmla="*/ 87227 h 175139"/>
                <a:gd name="connsiteX4" fmla="*/ 87356 w 175139"/>
                <a:gd name="connsiteY4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39" h="175139">
                  <a:moveTo>
                    <a:pt x="87356" y="174796"/>
                  </a:moveTo>
                  <a:cubicBezTo>
                    <a:pt x="135720" y="174796"/>
                    <a:pt x="174926" y="135591"/>
                    <a:pt x="174926" y="87227"/>
                  </a:cubicBezTo>
                  <a:cubicBezTo>
                    <a:pt x="174926" y="38862"/>
                    <a:pt x="135720" y="-343"/>
                    <a:pt x="87356" y="-343"/>
                  </a:cubicBezTo>
                  <a:cubicBezTo>
                    <a:pt x="38991" y="-343"/>
                    <a:pt x="-214" y="38862"/>
                    <a:pt x="-214" y="87227"/>
                  </a:cubicBezTo>
                  <a:cubicBezTo>
                    <a:pt x="-167" y="135569"/>
                    <a:pt x="39013" y="174749"/>
                    <a:pt x="87356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21E39244-59A2-1D43-1C20-466B80B9D1AF}"/>
                </a:ext>
              </a:extLst>
            </p:cNvPr>
            <p:cNvSpPr/>
            <p:nvPr/>
          </p:nvSpPr>
          <p:spPr>
            <a:xfrm>
              <a:off x="5914347" y="2317519"/>
              <a:ext cx="385705" cy="653469"/>
            </a:xfrm>
            <a:custGeom>
              <a:avLst/>
              <a:gdLst>
                <a:gd name="connsiteX0" fmla="*/ 384800 w 385705"/>
                <a:gd name="connsiteY0" fmla="*/ 252258 h 653469"/>
                <a:gd name="connsiteX1" fmla="*/ 385059 w 385705"/>
                <a:gd name="connsiteY1" fmla="*/ 247246 h 653469"/>
                <a:gd name="connsiteX2" fmla="*/ 344924 w 385705"/>
                <a:gd name="connsiteY2" fmla="*/ 34218 h 653469"/>
                <a:gd name="connsiteX3" fmla="*/ 304617 w 385705"/>
                <a:gd name="connsiteY3" fmla="*/ -343 h 653469"/>
                <a:gd name="connsiteX4" fmla="*/ 80444 w 385705"/>
                <a:gd name="connsiteY4" fmla="*/ -343 h 653469"/>
                <a:gd name="connsiteX5" fmla="*/ 40180 w 385705"/>
                <a:gd name="connsiteY5" fmla="*/ 33743 h 653469"/>
                <a:gd name="connsiteX6" fmla="*/ 2 w 385705"/>
                <a:gd name="connsiteY6" fmla="*/ 247073 h 653469"/>
                <a:gd name="connsiteX7" fmla="*/ 261 w 385705"/>
                <a:gd name="connsiteY7" fmla="*/ 252085 h 653469"/>
                <a:gd name="connsiteX8" fmla="*/ -214 w 385705"/>
                <a:gd name="connsiteY8" fmla="*/ 257787 h 653469"/>
                <a:gd name="connsiteX9" fmla="*/ 40529 w 385705"/>
                <a:gd name="connsiteY9" fmla="*/ 298782 h 653469"/>
                <a:gd name="connsiteX10" fmla="*/ 80919 w 385705"/>
                <a:gd name="connsiteY10" fmla="*/ 264916 h 653469"/>
                <a:gd name="connsiteX11" fmla="*/ 106278 w 385705"/>
                <a:gd name="connsiteY11" fmla="*/ 106538 h 653469"/>
                <a:gd name="connsiteX12" fmla="*/ 105933 w 385705"/>
                <a:gd name="connsiteY12" fmla="*/ 611998 h 653469"/>
                <a:gd name="connsiteX13" fmla="*/ 146845 w 385705"/>
                <a:gd name="connsiteY13" fmla="*/ 652911 h 653469"/>
                <a:gd name="connsiteX14" fmla="*/ 187757 w 385705"/>
                <a:gd name="connsiteY14" fmla="*/ 611998 h 653469"/>
                <a:gd name="connsiteX15" fmla="*/ 187757 w 385705"/>
                <a:gd name="connsiteY15" fmla="*/ 361990 h 653469"/>
                <a:gd name="connsiteX16" fmla="*/ 197520 w 385705"/>
                <a:gd name="connsiteY16" fmla="*/ 361990 h 653469"/>
                <a:gd name="connsiteX17" fmla="*/ 197520 w 385705"/>
                <a:gd name="connsiteY17" fmla="*/ 612214 h 653469"/>
                <a:gd name="connsiteX18" fmla="*/ 238432 w 385705"/>
                <a:gd name="connsiteY18" fmla="*/ 653126 h 653469"/>
                <a:gd name="connsiteX19" fmla="*/ 279344 w 385705"/>
                <a:gd name="connsiteY19" fmla="*/ 612214 h 653469"/>
                <a:gd name="connsiteX20" fmla="*/ 278999 w 385705"/>
                <a:gd name="connsiteY20" fmla="*/ 106754 h 653469"/>
                <a:gd name="connsiteX21" fmla="*/ 304401 w 385705"/>
                <a:gd name="connsiteY21" fmla="*/ 265391 h 653469"/>
                <a:gd name="connsiteX22" fmla="*/ 351871 w 385705"/>
                <a:gd name="connsiteY22" fmla="*/ 298362 h 653469"/>
                <a:gd name="connsiteX23" fmla="*/ 385491 w 385705"/>
                <a:gd name="connsiteY23" fmla="*/ 258003 h 653469"/>
                <a:gd name="connsiteX24" fmla="*/ 384800 w 385705"/>
                <a:gd name="connsiteY24" fmla="*/ 252258 h 65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705" h="653469">
                  <a:moveTo>
                    <a:pt x="384800" y="252258"/>
                  </a:moveTo>
                  <a:cubicBezTo>
                    <a:pt x="385297" y="250633"/>
                    <a:pt x="385387" y="248914"/>
                    <a:pt x="385059" y="247246"/>
                  </a:cubicBezTo>
                  <a:lnTo>
                    <a:pt x="344924" y="34218"/>
                  </a:lnTo>
                  <a:cubicBezTo>
                    <a:pt x="341888" y="14311"/>
                    <a:pt x="324754" y="-382"/>
                    <a:pt x="304617" y="-343"/>
                  </a:cubicBezTo>
                  <a:lnTo>
                    <a:pt x="80444" y="-343"/>
                  </a:lnTo>
                  <a:cubicBezTo>
                    <a:pt x="60463" y="-434"/>
                    <a:pt x="43389" y="14022"/>
                    <a:pt x="40180" y="33743"/>
                  </a:cubicBezTo>
                  <a:lnTo>
                    <a:pt x="2" y="247073"/>
                  </a:lnTo>
                  <a:cubicBezTo>
                    <a:pt x="-326" y="248741"/>
                    <a:pt x="-236" y="250460"/>
                    <a:pt x="261" y="252085"/>
                  </a:cubicBezTo>
                  <a:cubicBezTo>
                    <a:pt x="-45" y="253968"/>
                    <a:pt x="-206" y="255878"/>
                    <a:pt x="-214" y="257787"/>
                  </a:cubicBezTo>
                  <a:cubicBezTo>
                    <a:pt x="-283" y="280360"/>
                    <a:pt x="17961" y="298712"/>
                    <a:pt x="40529" y="298782"/>
                  </a:cubicBezTo>
                  <a:cubicBezTo>
                    <a:pt x="60445" y="298842"/>
                    <a:pt x="77506" y="284538"/>
                    <a:pt x="80919" y="264916"/>
                  </a:cubicBezTo>
                  <a:lnTo>
                    <a:pt x="106278" y="106538"/>
                  </a:lnTo>
                  <a:lnTo>
                    <a:pt x="105933" y="611998"/>
                  </a:lnTo>
                  <a:cubicBezTo>
                    <a:pt x="105933" y="634593"/>
                    <a:pt x="124250" y="652911"/>
                    <a:pt x="146845" y="652911"/>
                  </a:cubicBezTo>
                  <a:cubicBezTo>
                    <a:pt x="169439" y="652911"/>
                    <a:pt x="187757" y="634593"/>
                    <a:pt x="187757" y="611998"/>
                  </a:cubicBezTo>
                  <a:lnTo>
                    <a:pt x="187757" y="361990"/>
                  </a:lnTo>
                  <a:lnTo>
                    <a:pt x="197520" y="361990"/>
                  </a:lnTo>
                  <a:lnTo>
                    <a:pt x="197520" y="612214"/>
                  </a:lnTo>
                  <a:cubicBezTo>
                    <a:pt x="197520" y="634809"/>
                    <a:pt x="215838" y="653126"/>
                    <a:pt x="238432" y="653126"/>
                  </a:cubicBezTo>
                  <a:cubicBezTo>
                    <a:pt x="261027" y="653126"/>
                    <a:pt x="279344" y="634809"/>
                    <a:pt x="279344" y="612214"/>
                  </a:cubicBezTo>
                  <a:lnTo>
                    <a:pt x="278999" y="106754"/>
                  </a:lnTo>
                  <a:lnTo>
                    <a:pt x="304401" y="265391"/>
                  </a:lnTo>
                  <a:cubicBezTo>
                    <a:pt x="308406" y="287605"/>
                    <a:pt x="329657" y="302367"/>
                    <a:pt x="351871" y="298362"/>
                  </a:cubicBezTo>
                  <a:cubicBezTo>
                    <a:pt x="371385" y="294846"/>
                    <a:pt x="385560" y="277833"/>
                    <a:pt x="385491" y="258003"/>
                  </a:cubicBezTo>
                  <a:cubicBezTo>
                    <a:pt x="385391" y="256077"/>
                    <a:pt x="385163" y="254154"/>
                    <a:pt x="384800" y="252258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083F4E0F-7A0C-EE6A-2A49-1076DAF9EC6D}"/>
              </a:ext>
            </a:extLst>
          </p:cNvPr>
          <p:cNvGrpSpPr/>
          <p:nvPr/>
        </p:nvGrpSpPr>
        <p:grpSpPr>
          <a:xfrm>
            <a:off x="3583887" y="5786411"/>
            <a:ext cx="385667" cy="849517"/>
            <a:chOff x="6299833" y="2121254"/>
            <a:chExt cx="385667" cy="849517"/>
          </a:xfrm>
          <a:solidFill>
            <a:srgbClr val="EA5858"/>
          </a:solidFill>
        </p:grpSpPr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8A68D72C-A475-B82A-47C9-2386BFC5B0AB}"/>
                </a:ext>
              </a:extLst>
            </p:cNvPr>
            <p:cNvSpPr/>
            <p:nvPr/>
          </p:nvSpPr>
          <p:spPr>
            <a:xfrm>
              <a:off x="6405119" y="2121254"/>
              <a:ext cx="175139" cy="175139"/>
            </a:xfrm>
            <a:custGeom>
              <a:avLst/>
              <a:gdLst>
                <a:gd name="connsiteX0" fmla="*/ 87313 w 175139"/>
                <a:gd name="connsiteY0" fmla="*/ 174796 h 175139"/>
                <a:gd name="connsiteX1" fmla="*/ 174926 w 175139"/>
                <a:gd name="connsiteY1" fmla="*/ 87270 h 175139"/>
                <a:gd name="connsiteX2" fmla="*/ 87399 w 175139"/>
                <a:gd name="connsiteY2" fmla="*/ -343 h 175139"/>
                <a:gd name="connsiteX3" fmla="*/ -214 w 175139"/>
                <a:gd name="connsiteY3" fmla="*/ 87183 h 175139"/>
                <a:gd name="connsiteX4" fmla="*/ -214 w 175139"/>
                <a:gd name="connsiteY4" fmla="*/ 87227 h 175139"/>
                <a:gd name="connsiteX5" fmla="*/ 87313 w 175139"/>
                <a:gd name="connsiteY5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5139" h="175139">
                  <a:moveTo>
                    <a:pt x="87313" y="174796"/>
                  </a:moveTo>
                  <a:cubicBezTo>
                    <a:pt x="135677" y="174822"/>
                    <a:pt x="174900" y="135634"/>
                    <a:pt x="174926" y="87270"/>
                  </a:cubicBezTo>
                  <a:cubicBezTo>
                    <a:pt x="174947" y="38905"/>
                    <a:pt x="135763" y="-317"/>
                    <a:pt x="87399" y="-343"/>
                  </a:cubicBezTo>
                  <a:cubicBezTo>
                    <a:pt x="39035" y="-369"/>
                    <a:pt x="-193" y="38819"/>
                    <a:pt x="-214" y="87183"/>
                  </a:cubicBezTo>
                  <a:cubicBezTo>
                    <a:pt x="-214" y="87196"/>
                    <a:pt x="-214" y="87214"/>
                    <a:pt x="-214" y="87227"/>
                  </a:cubicBezTo>
                  <a:cubicBezTo>
                    <a:pt x="-145" y="135543"/>
                    <a:pt x="38996" y="174701"/>
                    <a:pt x="87313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9CF67857-EC65-B995-BADF-7305AAD5F827}"/>
                </a:ext>
              </a:extLst>
            </p:cNvPr>
            <p:cNvSpPr/>
            <p:nvPr/>
          </p:nvSpPr>
          <p:spPr>
            <a:xfrm>
              <a:off x="6299833" y="2317518"/>
              <a:ext cx="385667" cy="653253"/>
            </a:xfrm>
            <a:custGeom>
              <a:avLst/>
              <a:gdLst>
                <a:gd name="connsiteX0" fmla="*/ 384975 w 385667"/>
                <a:gd name="connsiteY0" fmla="*/ 252258 h 653253"/>
                <a:gd name="connsiteX1" fmla="*/ 385277 w 385667"/>
                <a:gd name="connsiteY1" fmla="*/ 247246 h 653253"/>
                <a:gd name="connsiteX2" fmla="*/ 345100 w 385667"/>
                <a:gd name="connsiteY2" fmla="*/ 34219 h 653253"/>
                <a:gd name="connsiteX3" fmla="*/ 304836 w 385667"/>
                <a:gd name="connsiteY3" fmla="*/ -343 h 653253"/>
                <a:gd name="connsiteX4" fmla="*/ 80403 w 385667"/>
                <a:gd name="connsiteY4" fmla="*/ -343 h 653253"/>
                <a:gd name="connsiteX5" fmla="*/ 40182 w 385667"/>
                <a:gd name="connsiteY5" fmla="*/ 33743 h 653253"/>
                <a:gd name="connsiteX6" fmla="*/ -39 w 385667"/>
                <a:gd name="connsiteY6" fmla="*/ 247073 h 653253"/>
                <a:gd name="connsiteX7" fmla="*/ 264 w 385667"/>
                <a:gd name="connsiteY7" fmla="*/ 252085 h 653253"/>
                <a:gd name="connsiteX8" fmla="*/ -212 w 385667"/>
                <a:gd name="connsiteY8" fmla="*/ 257788 h 653253"/>
                <a:gd name="connsiteX9" fmla="*/ 40532 w 385667"/>
                <a:gd name="connsiteY9" fmla="*/ 298782 h 653253"/>
                <a:gd name="connsiteX10" fmla="*/ 80921 w 385667"/>
                <a:gd name="connsiteY10" fmla="*/ 264916 h 653253"/>
                <a:gd name="connsiteX11" fmla="*/ 106238 w 385667"/>
                <a:gd name="connsiteY11" fmla="*/ 106538 h 653253"/>
                <a:gd name="connsiteX12" fmla="*/ 105935 w 385667"/>
                <a:gd name="connsiteY12" fmla="*/ 611998 h 653253"/>
                <a:gd name="connsiteX13" fmla="*/ 146847 w 385667"/>
                <a:gd name="connsiteY13" fmla="*/ 652911 h 653253"/>
                <a:gd name="connsiteX14" fmla="*/ 187759 w 385667"/>
                <a:gd name="connsiteY14" fmla="*/ 611998 h 653253"/>
                <a:gd name="connsiteX15" fmla="*/ 187759 w 385667"/>
                <a:gd name="connsiteY15" fmla="*/ 361990 h 653253"/>
                <a:gd name="connsiteX16" fmla="*/ 197523 w 385667"/>
                <a:gd name="connsiteY16" fmla="*/ 361990 h 653253"/>
                <a:gd name="connsiteX17" fmla="*/ 197523 w 385667"/>
                <a:gd name="connsiteY17" fmla="*/ 612214 h 653253"/>
                <a:gd name="connsiteX18" fmla="*/ 239744 w 385667"/>
                <a:gd name="connsiteY18" fmla="*/ 651774 h 653253"/>
                <a:gd name="connsiteX19" fmla="*/ 279304 w 385667"/>
                <a:gd name="connsiteY19" fmla="*/ 612214 h 653253"/>
                <a:gd name="connsiteX20" fmla="*/ 279001 w 385667"/>
                <a:gd name="connsiteY20" fmla="*/ 106754 h 653253"/>
                <a:gd name="connsiteX21" fmla="*/ 304361 w 385667"/>
                <a:gd name="connsiteY21" fmla="*/ 265391 h 653253"/>
                <a:gd name="connsiteX22" fmla="*/ 351831 w 385667"/>
                <a:gd name="connsiteY22" fmla="*/ 298363 h 653253"/>
                <a:gd name="connsiteX23" fmla="*/ 385450 w 385667"/>
                <a:gd name="connsiteY23" fmla="*/ 258004 h 653253"/>
                <a:gd name="connsiteX24" fmla="*/ 384975 w 385667"/>
                <a:gd name="connsiteY24" fmla="*/ 252258 h 653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667" h="653253">
                  <a:moveTo>
                    <a:pt x="384975" y="252258"/>
                  </a:moveTo>
                  <a:cubicBezTo>
                    <a:pt x="385485" y="250638"/>
                    <a:pt x="385588" y="248918"/>
                    <a:pt x="385277" y="247246"/>
                  </a:cubicBezTo>
                  <a:lnTo>
                    <a:pt x="345100" y="34219"/>
                  </a:lnTo>
                  <a:cubicBezTo>
                    <a:pt x="342084" y="14320"/>
                    <a:pt x="324963" y="-377"/>
                    <a:pt x="304836" y="-343"/>
                  </a:cubicBezTo>
                  <a:lnTo>
                    <a:pt x="80403" y="-343"/>
                  </a:lnTo>
                  <a:cubicBezTo>
                    <a:pt x="60426" y="-446"/>
                    <a:pt x="43353" y="14022"/>
                    <a:pt x="40182" y="33743"/>
                  </a:cubicBezTo>
                  <a:lnTo>
                    <a:pt x="-39" y="247073"/>
                  </a:lnTo>
                  <a:cubicBezTo>
                    <a:pt x="-350" y="248745"/>
                    <a:pt x="-246" y="250465"/>
                    <a:pt x="264" y="252085"/>
                  </a:cubicBezTo>
                  <a:cubicBezTo>
                    <a:pt x="-65" y="253969"/>
                    <a:pt x="-224" y="255878"/>
                    <a:pt x="-212" y="257788"/>
                  </a:cubicBezTo>
                  <a:cubicBezTo>
                    <a:pt x="-281" y="280360"/>
                    <a:pt x="17964" y="298713"/>
                    <a:pt x="40532" y="298782"/>
                  </a:cubicBezTo>
                  <a:cubicBezTo>
                    <a:pt x="60448" y="298842"/>
                    <a:pt x="77508" y="284538"/>
                    <a:pt x="80921" y="264916"/>
                  </a:cubicBezTo>
                  <a:lnTo>
                    <a:pt x="106238" y="106538"/>
                  </a:lnTo>
                  <a:lnTo>
                    <a:pt x="105935" y="611998"/>
                  </a:lnTo>
                  <a:cubicBezTo>
                    <a:pt x="105935" y="634593"/>
                    <a:pt x="124253" y="652911"/>
                    <a:pt x="146847" y="652911"/>
                  </a:cubicBezTo>
                  <a:cubicBezTo>
                    <a:pt x="169442" y="652911"/>
                    <a:pt x="187759" y="634593"/>
                    <a:pt x="187759" y="611998"/>
                  </a:cubicBezTo>
                  <a:lnTo>
                    <a:pt x="187759" y="361990"/>
                  </a:lnTo>
                  <a:lnTo>
                    <a:pt x="197523" y="361990"/>
                  </a:lnTo>
                  <a:lnTo>
                    <a:pt x="197523" y="612214"/>
                  </a:lnTo>
                  <a:cubicBezTo>
                    <a:pt x="198257" y="634796"/>
                    <a:pt x="217158" y="652509"/>
                    <a:pt x="239744" y="651774"/>
                  </a:cubicBezTo>
                  <a:cubicBezTo>
                    <a:pt x="261293" y="651074"/>
                    <a:pt x="278604" y="633768"/>
                    <a:pt x="279304" y="612214"/>
                  </a:cubicBezTo>
                  <a:lnTo>
                    <a:pt x="279001" y="106754"/>
                  </a:lnTo>
                  <a:lnTo>
                    <a:pt x="304361" y="265391"/>
                  </a:lnTo>
                  <a:cubicBezTo>
                    <a:pt x="308365" y="287605"/>
                    <a:pt x="329616" y="302367"/>
                    <a:pt x="351831" y="298363"/>
                  </a:cubicBezTo>
                  <a:cubicBezTo>
                    <a:pt x="371345" y="294846"/>
                    <a:pt x="385519" y="277833"/>
                    <a:pt x="385450" y="258004"/>
                  </a:cubicBezTo>
                  <a:cubicBezTo>
                    <a:pt x="385467" y="256077"/>
                    <a:pt x="385308" y="254154"/>
                    <a:pt x="384975" y="252258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E0C78333-AB37-44BD-0E1C-ABBA2FDCA277}"/>
              </a:ext>
            </a:extLst>
          </p:cNvPr>
          <p:cNvGrpSpPr/>
          <p:nvPr/>
        </p:nvGrpSpPr>
        <p:grpSpPr>
          <a:xfrm>
            <a:off x="3969552" y="5786411"/>
            <a:ext cx="385705" cy="849733"/>
            <a:chOff x="6685498" y="2121254"/>
            <a:chExt cx="385705" cy="849733"/>
          </a:xfrm>
          <a:solidFill>
            <a:srgbClr val="EA5858"/>
          </a:solidFill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F8D81882-BA50-D70B-FA18-90472AA29024}"/>
                </a:ext>
              </a:extLst>
            </p:cNvPr>
            <p:cNvSpPr/>
            <p:nvPr/>
          </p:nvSpPr>
          <p:spPr>
            <a:xfrm>
              <a:off x="6790781" y="2121254"/>
              <a:ext cx="175139" cy="175139"/>
            </a:xfrm>
            <a:custGeom>
              <a:avLst/>
              <a:gdLst>
                <a:gd name="connsiteX0" fmla="*/ 87356 w 175139"/>
                <a:gd name="connsiteY0" fmla="*/ 174796 h 175139"/>
                <a:gd name="connsiteX1" fmla="*/ 174926 w 175139"/>
                <a:gd name="connsiteY1" fmla="*/ 87227 h 175139"/>
                <a:gd name="connsiteX2" fmla="*/ 87356 w 175139"/>
                <a:gd name="connsiteY2" fmla="*/ -343 h 175139"/>
                <a:gd name="connsiteX3" fmla="*/ -214 w 175139"/>
                <a:gd name="connsiteY3" fmla="*/ 87227 h 175139"/>
                <a:gd name="connsiteX4" fmla="*/ 87356 w 175139"/>
                <a:gd name="connsiteY4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39" h="175139">
                  <a:moveTo>
                    <a:pt x="87356" y="174796"/>
                  </a:moveTo>
                  <a:cubicBezTo>
                    <a:pt x="135720" y="174796"/>
                    <a:pt x="174926" y="135591"/>
                    <a:pt x="174926" y="87227"/>
                  </a:cubicBezTo>
                  <a:cubicBezTo>
                    <a:pt x="174926" y="38862"/>
                    <a:pt x="135720" y="-343"/>
                    <a:pt x="87356" y="-343"/>
                  </a:cubicBezTo>
                  <a:cubicBezTo>
                    <a:pt x="38991" y="-343"/>
                    <a:pt x="-214" y="38862"/>
                    <a:pt x="-214" y="87227"/>
                  </a:cubicBezTo>
                  <a:cubicBezTo>
                    <a:pt x="-167" y="135569"/>
                    <a:pt x="39013" y="174749"/>
                    <a:pt x="87356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0A7A7089-364F-5F32-63F2-064F5F53668F}"/>
                </a:ext>
              </a:extLst>
            </p:cNvPr>
            <p:cNvSpPr/>
            <p:nvPr/>
          </p:nvSpPr>
          <p:spPr>
            <a:xfrm>
              <a:off x="6685498" y="2317518"/>
              <a:ext cx="385705" cy="653469"/>
            </a:xfrm>
            <a:custGeom>
              <a:avLst/>
              <a:gdLst>
                <a:gd name="connsiteX0" fmla="*/ 385016 w 385705"/>
                <a:gd name="connsiteY0" fmla="*/ 252258 h 653469"/>
                <a:gd name="connsiteX1" fmla="*/ 385275 w 385705"/>
                <a:gd name="connsiteY1" fmla="*/ 247246 h 653469"/>
                <a:gd name="connsiteX2" fmla="*/ 345141 w 385705"/>
                <a:gd name="connsiteY2" fmla="*/ 34219 h 653469"/>
                <a:gd name="connsiteX3" fmla="*/ 304833 w 385705"/>
                <a:gd name="connsiteY3" fmla="*/ -343 h 653469"/>
                <a:gd name="connsiteX4" fmla="*/ 80444 w 385705"/>
                <a:gd name="connsiteY4" fmla="*/ -343 h 653469"/>
                <a:gd name="connsiteX5" fmla="*/ 40223 w 385705"/>
                <a:gd name="connsiteY5" fmla="*/ 33743 h 653469"/>
                <a:gd name="connsiteX6" fmla="*/ 2 w 385705"/>
                <a:gd name="connsiteY6" fmla="*/ 247073 h 653469"/>
                <a:gd name="connsiteX7" fmla="*/ 261 w 385705"/>
                <a:gd name="connsiteY7" fmla="*/ 252085 h 653469"/>
                <a:gd name="connsiteX8" fmla="*/ -214 w 385705"/>
                <a:gd name="connsiteY8" fmla="*/ 257788 h 653469"/>
                <a:gd name="connsiteX9" fmla="*/ 40529 w 385705"/>
                <a:gd name="connsiteY9" fmla="*/ 298782 h 653469"/>
                <a:gd name="connsiteX10" fmla="*/ 80919 w 385705"/>
                <a:gd name="connsiteY10" fmla="*/ 264916 h 653469"/>
                <a:gd name="connsiteX11" fmla="*/ 106278 w 385705"/>
                <a:gd name="connsiteY11" fmla="*/ 106538 h 653469"/>
                <a:gd name="connsiteX12" fmla="*/ 105933 w 385705"/>
                <a:gd name="connsiteY12" fmla="*/ 611998 h 653469"/>
                <a:gd name="connsiteX13" fmla="*/ 146845 w 385705"/>
                <a:gd name="connsiteY13" fmla="*/ 652911 h 653469"/>
                <a:gd name="connsiteX14" fmla="*/ 187757 w 385705"/>
                <a:gd name="connsiteY14" fmla="*/ 611998 h 653469"/>
                <a:gd name="connsiteX15" fmla="*/ 187757 w 385705"/>
                <a:gd name="connsiteY15" fmla="*/ 361990 h 653469"/>
                <a:gd name="connsiteX16" fmla="*/ 197520 w 385705"/>
                <a:gd name="connsiteY16" fmla="*/ 361990 h 653469"/>
                <a:gd name="connsiteX17" fmla="*/ 197520 w 385705"/>
                <a:gd name="connsiteY17" fmla="*/ 612214 h 653469"/>
                <a:gd name="connsiteX18" fmla="*/ 238432 w 385705"/>
                <a:gd name="connsiteY18" fmla="*/ 653127 h 653469"/>
                <a:gd name="connsiteX19" fmla="*/ 279344 w 385705"/>
                <a:gd name="connsiteY19" fmla="*/ 612214 h 653469"/>
                <a:gd name="connsiteX20" fmla="*/ 279042 w 385705"/>
                <a:gd name="connsiteY20" fmla="*/ 106754 h 653469"/>
                <a:gd name="connsiteX21" fmla="*/ 304401 w 385705"/>
                <a:gd name="connsiteY21" fmla="*/ 265391 h 653469"/>
                <a:gd name="connsiteX22" fmla="*/ 351871 w 385705"/>
                <a:gd name="connsiteY22" fmla="*/ 298363 h 653469"/>
                <a:gd name="connsiteX23" fmla="*/ 385491 w 385705"/>
                <a:gd name="connsiteY23" fmla="*/ 258004 h 653469"/>
                <a:gd name="connsiteX24" fmla="*/ 385016 w 385705"/>
                <a:gd name="connsiteY24" fmla="*/ 252258 h 65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705" h="653469">
                  <a:moveTo>
                    <a:pt x="385016" y="252258"/>
                  </a:moveTo>
                  <a:cubicBezTo>
                    <a:pt x="385534" y="250638"/>
                    <a:pt x="385625" y="248910"/>
                    <a:pt x="385275" y="247246"/>
                  </a:cubicBezTo>
                  <a:lnTo>
                    <a:pt x="345141" y="34219"/>
                  </a:lnTo>
                  <a:cubicBezTo>
                    <a:pt x="342104" y="14311"/>
                    <a:pt x="324970" y="-382"/>
                    <a:pt x="304833" y="-343"/>
                  </a:cubicBezTo>
                  <a:lnTo>
                    <a:pt x="80444" y="-343"/>
                  </a:lnTo>
                  <a:cubicBezTo>
                    <a:pt x="60467" y="-446"/>
                    <a:pt x="43394" y="14022"/>
                    <a:pt x="40223" y="33743"/>
                  </a:cubicBezTo>
                  <a:lnTo>
                    <a:pt x="2" y="247073"/>
                  </a:lnTo>
                  <a:cubicBezTo>
                    <a:pt x="-326" y="248741"/>
                    <a:pt x="-236" y="250460"/>
                    <a:pt x="261" y="252085"/>
                  </a:cubicBezTo>
                  <a:cubicBezTo>
                    <a:pt x="-45" y="253969"/>
                    <a:pt x="-206" y="255878"/>
                    <a:pt x="-214" y="257788"/>
                  </a:cubicBezTo>
                  <a:cubicBezTo>
                    <a:pt x="-283" y="280360"/>
                    <a:pt x="17961" y="298713"/>
                    <a:pt x="40529" y="298782"/>
                  </a:cubicBezTo>
                  <a:cubicBezTo>
                    <a:pt x="60445" y="298842"/>
                    <a:pt x="77506" y="284538"/>
                    <a:pt x="80919" y="264916"/>
                  </a:cubicBezTo>
                  <a:lnTo>
                    <a:pt x="106278" y="106538"/>
                  </a:lnTo>
                  <a:lnTo>
                    <a:pt x="105933" y="611998"/>
                  </a:lnTo>
                  <a:cubicBezTo>
                    <a:pt x="105933" y="634593"/>
                    <a:pt x="124250" y="652911"/>
                    <a:pt x="146845" y="652911"/>
                  </a:cubicBezTo>
                  <a:cubicBezTo>
                    <a:pt x="169439" y="652911"/>
                    <a:pt x="187757" y="634593"/>
                    <a:pt x="187757" y="611998"/>
                  </a:cubicBezTo>
                  <a:lnTo>
                    <a:pt x="187757" y="361990"/>
                  </a:lnTo>
                  <a:lnTo>
                    <a:pt x="197520" y="361990"/>
                  </a:lnTo>
                  <a:lnTo>
                    <a:pt x="197520" y="612214"/>
                  </a:lnTo>
                  <a:cubicBezTo>
                    <a:pt x="197520" y="634809"/>
                    <a:pt x="215838" y="653127"/>
                    <a:pt x="238432" y="653127"/>
                  </a:cubicBezTo>
                  <a:cubicBezTo>
                    <a:pt x="261027" y="653127"/>
                    <a:pt x="279344" y="634809"/>
                    <a:pt x="279344" y="612214"/>
                  </a:cubicBezTo>
                  <a:lnTo>
                    <a:pt x="279042" y="106754"/>
                  </a:lnTo>
                  <a:lnTo>
                    <a:pt x="304401" y="265391"/>
                  </a:lnTo>
                  <a:cubicBezTo>
                    <a:pt x="308406" y="287605"/>
                    <a:pt x="329657" y="302367"/>
                    <a:pt x="351871" y="298363"/>
                  </a:cubicBezTo>
                  <a:cubicBezTo>
                    <a:pt x="371385" y="294846"/>
                    <a:pt x="385560" y="277833"/>
                    <a:pt x="385491" y="258004"/>
                  </a:cubicBezTo>
                  <a:cubicBezTo>
                    <a:pt x="385487" y="256077"/>
                    <a:pt x="385327" y="254159"/>
                    <a:pt x="385016" y="252258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88A31A19-108C-AA99-83AC-5D1C195D47F3}"/>
              </a:ext>
            </a:extLst>
          </p:cNvPr>
          <p:cNvGrpSpPr/>
          <p:nvPr/>
        </p:nvGrpSpPr>
        <p:grpSpPr>
          <a:xfrm>
            <a:off x="4354865" y="5786411"/>
            <a:ext cx="386058" cy="849734"/>
            <a:chOff x="7070811" y="2121254"/>
            <a:chExt cx="386058" cy="849734"/>
          </a:xfrm>
          <a:solidFill>
            <a:srgbClr val="4EC0E4"/>
          </a:solidFill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D2AAB75-AA65-AC9E-4B40-7FAA91FA80B5}"/>
                </a:ext>
              </a:extLst>
            </p:cNvPr>
            <p:cNvSpPr/>
            <p:nvPr/>
          </p:nvSpPr>
          <p:spPr>
            <a:xfrm>
              <a:off x="7176485" y="2121254"/>
              <a:ext cx="175139" cy="175139"/>
            </a:xfrm>
            <a:custGeom>
              <a:avLst/>
              <a:gdLst>
                <a:gd name="connsiteX0" fmla="*/ 87356 w 175139"/>
                <a:gd name="connsiteY0" fmla="*/ 174796 h 175139"/>
                <a:gd name="connsiteX1" fmla="*/ 174926 w 175139"/>
                <a:gd name="connsiteY1" fmla="*/ 87227 h 175139"/>
                <a:gd name="connsiteX2" fmla="*/ 87356 w 175139"/>
                <a:gd name="connsiteY2" fmla="*/ -343 h 175139"/>
                <a:gd name="connsiteX3" fmla="*/ -214 w 175139"/>
                <a:gd name="connsiteY3" fmla="*/ 87227 h 175139"/>
                <a:gd name="connsiteX4" fmla="*/ 87356 w 175139"/>
                <a:gd name="connsiteY4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39" h="175139">
                  <a:moveTo>
                    <a:pt x="87356" y="174796"/>
                  </a:moveTo>
                  <a:cubicBezTo>
                    <a:pt x="135720" y="174796"/>
                    <a:pt x="174926" y="135591"/>
                    <a:pt x="174926" y="87227"/>
                  </a:cubicBezTo>
                  <a:cubicBezTo>
                    <a:pt x="174926" y="38862"/>
                    <a:pt x="135720" y="-343"/>
                    <a:pt x="87356" y="-343"/>
                  </a:cubicBezTo>
                  <a:cubicBezTo>
                    <a:pt x="38991" y="-343"/>
                    <a:pt x="-214" y="38862"/>
                    <a:pt x="-214" y="87227"/>
                  </a:cubicBezTo>
                  <a:cubicBezTo>
                    <a:pt x="-166" y="135569"/>
                    <a:pt x="39013" y="174749"/>
                    <a:pt x="87356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7A848DEE-4518-CFB5-1817-9A39AA52C243}"/>
                </a:ext>
              </a:extLst>
            </p:cNvPr>
            <p:cNvSpPr/>
            <p:nvPr/>
          </p:nvSpPr>
          <p:spPr>
            <a:xfrm>
              <a:off x="7070811" y="2317519"/>
              <a:ext cx="386058" cy="653469"/>
            </a:xfrm>
            <a:custGeom>
              <a:avLst/>
              <a:gdLst>
                <a:gd name="connsiteX0" fmla="*/ 385407 w 386058"/>
                <a:gd name="connsiteY0" fmla="*/ 252258 h 653469"/>
                <a:gd name="connsiteX1" fmla="*/ 385666 w 386058"/>
                <a:gd name="connsiteY1" fmla="*/ 247246 h 653469"/>
                <a:gd name="connsiteX2" fmla="*/ 345316 w 386058"/>
                <a:gd name="connsiteY2" fmla="*/ 34218 h 653469"/>
                <a:gd name="connsiteX3" fmla="*/ 305052 w 386058"/>
                <a:gd name="connsiteY3" fmla="*/ -343 h 653469"/>
                <a:gd name="connsiteX4" fmla="*/ 80403 w 386058"/>
                <a:gd name="connsiteY4" fmla="*/ -343 h 653469"/>
                <a:gd name="connsiteX5" fmla="*/ 40182 w 386058"/>
                <a:gd name="connsiteY5" fmla="*/ 33743 h 653469"/>
                <a:gd name="connsiteX6" fmla="*/ -39 w 386058"/>
                <a:gd name="connsiteY6" fmla="*/ 247073 h 653469"/>
                <a:gd name="connsiteX7" fmla="*/ 264 w 386058"/>
                <a:gd name="connsiteY7" fmla="*/ 252085 h 653469"/>
                <a:gd name="connsiteX8" fmla="*/ -211 w 386058"/>
                <a:gd name="connsiteY8" fmla="*/ 257787 h 653469"/>
                <a:gd name="connsiteX9" fmla="*/ 40532 w 386058"/>
                <a:gd name="connsiteY9" fmla="*/ 298782 h 653469"/>
                <a:gd name="connsiteX10" fmla="*/ 80921 w 386058"/>
                <a:gd name="connsiteY10" fmla="*/ 264916 h 653469"/>
                <a:gd name="connsiteX11" fmla="*/ 106237 w 386058"/>
                <a:gd name="connsiteY11" fmla="*/ 106538 h 653469"/>
                <a:gd name="connsiteX12" fmla="*/ 105935 w 386058"/>
                <a:gd name="connsiteY12" fmla="*/ 611998 h 653469"/>
                <a:gd name="connsiteX13" fmla="*/ 146847 w 386058"/>
                <a:gd name="connsiteY13" fmla="*/ 652910 h 653469"/>
                <a:gd name="connsiteX14" fmla="*/ 187759 w 386058"/>
                <a:gd name="connsiteY14" fmla="*/ 611998 h 653469"/>
                <a:gd name="connsiteX15" fmla="*/ 187759 w 386058"/>
                <a:gd name="connsiteY15" fmla="*/ 361990 h 653469"/>
                <a:gd name="connsiteX16" fmla="*/ 197523 w 386058"/>
                <a:gd name="connsiteY16" fmla="*/ 361990 h 653469"/>
                <a:gd name="connsiteX17" fmla="*/ 197523 w 386058"/>
                <a:gd name="connsiteY17" fmla="*/ 612214 h 653469"/>
                <a:gd name="connsiteX18" fmla="*/ 238435 w 386058"/>
                <a:gd name="connsiteY18" fmla="*/ 653126 h 653469"/>
                <a:gd name="connsiteX19" fmla="*/ 279347 w 386058"/>
                <a:gd name="connsiteY19" fmla="*/ 612214 h 653469"/>
                <a:gd name="connsiteX20" fmla="*/ 279001 w 386058"/>
                <a:gd name="connsiteY20" fmla="*/ 106754 h 653469"/>
                <a:gd name="connsiteX21" fmla="*/ 304361 w 386058"/>
                <a:gd name="connsiteY21" fmla="*/ 265391 h 653469"/>
                <a:gd name="connsiteX22" fmla="*/ 352068 w 386058"/>
                <a:gd name="connsiteY22" fmla="*/ 298125 h 653469"/>
                <a:gd name="connsiteX23" fmla="*/ 385493 w 386058"/>
                <a:gd name="connsiteY23" fmla="*/ 258003 h 653469"/>
                <a:gd name="connsiteX24" fmla="*/ 385407 w 386058"/>
                <a:gd name="connsiteY24" fmla="*/ 252258 h 65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6058" h="653469">
                  <a:moveTo>
                    <a:pt x="385407" y="252258"/>
                  </a:moveTo>
                  <a:cubicBezTo>
                    <a:pt x="385882" y="250629"/>
                    <a:pt x="385973" y="248914"/>
                    <a:pt x="385666" y="247246"/>
                  </a:cubicBezTo>
                  <a:lnTo>
                    <a:pt x="345316" y="34218"/>
                  </a:lnTo>
                  <a:cubicBezTo>
                    <a:pt x="342318" y="14311"/>
                    <a:pt x="325184" y="-395"/>
                    <a:pt x="305052" y="-343"/>
                  </a:cubicBezTo>
                  <a:lnTo>
                    <a:pt x="80403" y="-343"/>
                  </a:lnTo>
                  <a:cubicBezTo>
                    <a:pt x="60435" y="-429"/>
                    <a:pt x="43370" y="14030"/>
                    <a:pt x="40182" y="33743"/>
                  </a:cubicBezTo>
                  <a:lnTo>
                    <a:pt x="-39" y="247073"/>
                  </a:lnTo>
                  <a:cubicBezTo>
                    <a:pt x="-350" y="248745"/>
                    <a:pt x="-246" y="250465"/>
                    <a:pt x="264" y="252085"/>
                  </a:cubicBezTo>
                  <a:cubicBezTo>
                    <a:pt x="-65" y="253968"/>
                    <a:pt x="-224" y="255878"/>
                    <a:pt x="-211" y="257787"/>
                  </a:cubicBezTo>
                  <a:cubicBezTo>
                    <a:pt x="-281" y="280360"/>
                    <a:pt x="17963" y="298712"/>
                    <a:pt x="40532" y="298782"/>
                  </a:cubicBezTo>
                  <a:cubicBezTo>
                    <a:pt x="60448" y="298842"/>
                    <a:pt x="77508" y="284538"/>
                    <a:pt x="80921" y="264916"/>
                  </a:cubicBezTo>
                  <a:lnTo>
                    <a:pt x="106237" y="106538"/>
                  </a:lnTo>
                  <a:lnTo>
                    <a:pt x="105935" y="611998"/>
                  </a:lnTo>
                  <a:cubicBezTo>
                    <a:pt x="105935" y="634593"/>
                    <a:pt x="124253" y="652910"/>
                    <a:pt x="146847" y="652910"/>
                  </a:cubicBezTo>
                  <a:cubicBezTo>
                    <a:pt x="169442" y="652910"/>
                    <a:pt x="187759" y="634593"/>
                    <a:pt x="187759" y="611998"/>
                  </a:cubicBezTo>
                  <a:lnTo>
                    <a:pt x="187759" y="361990"/>
                  </a:lnTo>
                  <a:lnTo>
                    <a:pt x="197523" y="361990"/>
                  </a:lnTo>
                  <a:lnTo>
                    <a:pt x="197523" y="612214"/>
                  </a:lnTo>
                  <a:cubicBezTo>
                    <a:pt x="197523" y="634809"/>
                    <a:pt x="215840" y="653126"/>
                    <a:pt x="238435" y="653126"/>
                  </a:cubicBezTo>
                  <a:cubicBezTo>
                    <a:pt x="261029" y="653126"/>
                    <a:pt x="279347" y="634809"/>
                    <a:pt x="279347" y="612214"/>
                  </a:cubicBezTo>
                  <a:lnTo>
                    <a:pt x="279001" y="106754"/>
                  </a:lnTo>
                  <a:lnTo>
                    <a:pt x="304361" y="265391"/>
                  </a:lnTo>
                  <a:cubicBezTo>
                    <a:pt x="308495" y="287605"/>
                    <a:pt x="329858" y="302259"/>
                    <a:pt x="352068" y="298125"/>
                  </a:cubicBezTo>
                  <a:cubicBezTo>
                    <a:pt x="371405" y="294522"/>
                    <a:pt x="385446" y="277673"/>
                    <a:pt x="385493" y="258003"/>
                  </a:cubicBezTo>
                  <a:cubicBezTo>
                    <a:pt x="385597" y="256090"/>
                    <a:pt x="385567" y="254167"/>
                    <a:pt x="385407" y="252258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6717BDEF-D66D-4748-E76B-408FCFFFC1E0}"/>
              </a:ext>
            </a:extLst>
          </p:cNvPr>
          <p:cNvGrpSpPr/>
          <p:nvPr/>
        </p:nvGrpSpPr>
        <p:grpSpPr>
          <a:xfrm>
            <a:off x="4740740" y="5786411"/>
            <a:ext cx="385874" cy="849733"/>
            <a:chOff x="7456686" y="2121254"/>
            <a:chExt cx="385874" cy="849733"/>
          </a:xfrm>
          <a:solidFill>
            <a:srgbClr val="4EC0E4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B9396818-80F6-B43C-5D8D-6A172476ED43}"/>
                </a:ext>
              </a:extLst>
            </p:cNvPr>
            <p:cNvSpPr/>
            <p:nvPr/>
          </p:nvSpPr>
          <p:spPr>
            <a:xfrm>
              <a:off x="7562061" y="2121254"/>
              <a:ext cx="175139" cy="175139"/>
            </a:xfrm>
            <a:custGeom>
              <a:avLst/>
              <a:gdLst>
                <a:gd name="connsiteX0" fmla="*/ 87356 w 175139"/>
                <a:gd name="connsiteY0" fmla="*/ 174796 h 175139"/>
                <a:gd name="connsiteX1" fmla="*/ 174926 w 175139"/>
                <a:gd name="connsiteY1" fmla="*/ 87227 h 175139"/>
                <a:gd name="connsiteX2" fmla="*/ 87356 w 175139"/>
                <a:gd name="connsiteY2" fmla="*/ -343 h 175139"/>
                <a:gd name="connsiteX3" fmla="*/ -214 w 175139"/>
                <a:gd name="connsiteY3" fmla="*/ 87227 h 175139"/>
                <a:gd name="connsiteX4" fmla="*/ 87356 w 175139"/>
                <a:gd name="connsiteY4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39" h="175139">
                  <a:moveTo>
                    <a:pt x="87356" y="174796"/>
                  </a:moveTo>
                  <a:cubicBezTo>
                    <a:pt x="135720" y="174796"/>
                    <a:pt x="174926" y="135591"/>
                    <a:pt x="174926" y="87227"/>
                  </a:cubicBezTo>
                  <a:cubicBezTo>
                    <a:pt x="174926" y="38862"/>
                    <a:pt x="135720" y="-343"/>
                    <a:pt x="87356" y="-343"/>
                  </a:cubicBezTo>
                  <a:cubicBezTo>
                    <a:pt x="38991" y="-343"/>
                    <a:pt x="-214" y="38862"/>
                    <a:pt x="-214" y="87227"/>
                  </a:cubicBezTo>
                  <a:cubicBezTo>
                    <a:pt x="-141" y="135561"/>
                    <a:pt x="39022" y="174723"/>
                    <a:pt x="87356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2E3A24EC-8912-7042-48AD-9978D9169B45}"/>
                </a:ext>
              </a:extLst>
            </p:cNvPr>
            <p:cNvSpPr/>
            <p:nvPr/>
          </p:nvSpPr>
          <p:spPr>
            <a:xfrm>
              <a:off x="7456686" y="2317518"/>
              <a:ext cx="385874" cy="653469"/>
            </a:xfrm>
            <a:custGeom>
              <a:avLst/>
              <a:gdLst>
                <a:gd name="connsiteX0" fmla="*/ 385194 w 385874"/>
                <a:gd name="connsiteY0" fmla="*/ 252258 h 653469"/>
                <a:gd name="connsiteX1" fmla="*/ 385453 w 385874"/>
                <a:gd name="connsiteY1" fmla="*/ 247246 h 653469"/>
                <a:gd name="connsiteX2" fmla="*/ 345319 w 385874"/>
                <a:gd name="connsiteY2" fmla="*/ 34219 h 653469"/>
                <a:gd name="connsiteX3" fmla="*/ 305055 w 385874"/>
                <a:gd name="connsiteY3" fmla="*/ -343 h 653469"/>
                <a:gd name="connsiteX4" fmla="*/ 80406 w 385874"/>
                <a:gd name="connsiteY4" fmla="*/ -343 h 653469"/>
                <a:gd name="connsiteX5" fmla="*/ 40185 w 385874"/>
                <a:gd name="connsiteY5" fmla="*/ 33743 h 653469"/>
                <a:gd name="connsiteX6" fmla="*/ -36 w 385874"/>
                <a:gd name="connsiteY6" fmla="*/ 247073 h 653469"/>
                <a:gd name="connsiteX7" fmla="*/ 223 w 385874"/>
                <a:gd name="connsiteY7" fmla="*/ 252085 h 653469"/>
                <a:gd name="connsiteX8" fmla="*/ -209 w 385874"/>
                <a:gd name="connsiteY8" fmla="*/ 257788 h 653469"/>
                <a:gd name="connsiteX9" fmla="*/ 40781 w 385874"/>
                <a:gd name="connsiteY9" fmla="*/ 298535 h 653469"/>
                <a:gd name="connsiteX10" fmla="*/ 80881 w 385874"/>
                <a:gd name="connsiteY10" fmla="*/ 264916 h 653469"/>
                <a:gd name="connsiteX11" fmla="*/ 106327 w 385874"/>
                <a:gd name="connsiteY11" fmla="*/ 106711 h 653469"/>
                <a:gd name="connsiteX12" fmla="*/ 105981 w 385874"/>
                <a:gd name="connsiteY12" fmla="*/ 612171 h 653469"/>
                <a:gd name="connsiteX13" fmla="*/ 146893 w 385874"/>
                <a:gd name="connsiteY13" fmla="*/ 653083 h 653469"/>
                <a:gd name="connsiteX14" fmla="*/ 187805 w 385874"/>
                <a:gd name="connsiteY14" fmla="*/ 612171 h 653469"/>
                <a:gd name="connsiteX15" fmla="*/ 187805 w 385874"/>
                <a:gd name="connsiteY15" fmla="*/ 361990 h 653469"/>
                <a:gd name="connsiteX16" fmla="*/ 197569 w 385874"/>
                <a:gd name="connsiteY16" fmla="*/ 361990 h 653469"/>
                <a:gd name="connsiteX17" fmla="*/ 197569 w 385874"/>
                <a:gd name="connsiteY17" fmla="*/ 612214 h 653469"/>
                <a:gd name="connsiteX18" fmla="*/ 238481 w 385874"/>
                <a:gd name="connsiteY18" fmla="*/ 653127 h 653469"/>
                <a:gd name="connsiteX19" fmla="*/ 279393 w 385874"/>
                <a:gd name="connsiteY19" fmla="*/ 612214 h 653469"/>
                <a:gd name="connsiteX20" fmla="*/ 279090 w 385874"/>
                <a:gd name="connsiteY20" fmla="*/ 106754 h 653469"/>
                <a:gd name="connsiteX21" fmla="*/ 304450 w 385874"/>
                <a:gd name="connsiteY21" fmla="*/ 265391 h 653469"/>
                <a:gd name="connsiteX22" fmla="*/ 351928 w 385874"/>
                <a:gd name="connsiteY22" fmla="*/ 298363 h 653469"/>
                <a:gd name="connsiteX23" fmla="*/ 385539 w 385874"/>
                <a:gd name="connsiteY23" fmla="*/ 258004 h 653469"/>
                <a:gd name="connsiteX24" fmla="*/ 385194 w 385874"/>
                <a:gd name="connsiteY24" fmla="*/ 252258 h 65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874" h="653469">
                  <a:moveTo>
                    <a:pt x="385194" y="252258"/>
                  </a:moveTo>
                  <a:cubicBezTo>
                    <a:pt x="385712" y="250638"/>
                    <a:pt x="385799" y="248910"/>
                    <a:pt x="385453" y="247246"/>
                  </a:cubicBezTo>
                  <a:lnTo>
                    <a:pt x="345319" y="34219"/>
                  </a:lnTo>
                  <a:cubicBezTo>
                    <a:pt x="342295" y="14329"/>
                    <a:pt x="325187" y="-360"/>
                    <a:pt x="305055" y="-343"/>
                  </a:cubicBezTo>
                  <a:lnTo>
                    <a:pt x="80406" y="-343"/>
                  </a:lnTo>
                  <a:cubicBezTo>
                    <a:pt x="60429" y="-446"/>
                    <a:pt x="43356" y="14022"/>
                    <a:pt x="40185" y="33743"/>
                  </a:cubicBezTo>
                  <a:lnTo>
                    <a:pt x="-36" y="247073"/>
                  </a:lnTo>
                  <a:cubicBezTo>
                    <a:pt x="-343" y="248741"/>
                    <a:pt x="-252" y="250456"/>
                    <a:pt x="223" y="252085"/>
                  </a:cubicBezTo>
                  <a:cubicBezTo>
                    <a:pt x="-70" y="253973"/>
                    <a:pt x="-213" y="255878"/>
                    <a:pt x="-209" y="257788"/>
                  </a:cubicBezTo>
                  <a:cubicBezTo>
                    <a:pt x="-144" y="280360"/>
                    <a:pt x="18208" y="298605"/>
                    <a:pt x="40781" y="298535"/>
                  </a:cubicBezTo>
                  <a:cubicBezTo>
                    <a:pt x="60511" y="298479"/>
                    <a:pt x="77381" y="284335"/>
                    <a:pt x="80881" y="264916"/>
                  </a:cubicBezTo>
                  <a:lnTo>
                    <a:pt x="106327" y="106711"/>
                  </a:lnTo>
                  <a:lnTo>
                    <a:pt x="105981" y="612171"/>
                  </a:lnTo>
                  <a:cubicBezTo>
                    <a:pt x="105981" y="634766"/>
                    <a:pt x="124298" y="653083"/>
                    <a:pt x="146893" y="653083"/>
                  </a:cubicBezTo>
                  <a:cubicBezTo>
                    <a:pt x="169488" y="653083"/>
                    <a:pt x="187805" y="634766"/>
                    <a:pt x="187805" y="612171"/>
                  </a:cubicBezTo>
                  <a:lnTo>
                    <a:pt x="187805" y="361990"/>
                  </a:lnTo>
                  <a:lnTo>
                    <a:pt x="197569" y="361990"/>
                  </a:lnTo>
                  <a:lnTo>
                    <a:pt x="197569" y="612214"/>
                  </a:lnTo>
                  <a:cubicBezTo>
                    <a:pt x="197569" y="634809"/>
                    <a:pt x="215886" y="653127"/>
                    <a:pt x="238481" y="653127"/>
                  </a:cubicBezTo>
                  <a:cubicBezTo>
                    <a:pt x="261075" y="653127"/>
                    <a:pt x="279393" y="634809"/>
                    <a:pt x="279393" y="612214"/>
                  </a:cubicBezTo>
                  <a:lnTo>
                    <a:pt x="279090" y="106754"/>
                  </a:lnTo>
                  <a:lnTo>
                    <a:pt x="304450" y="265391"/>
                  </a:lnTo>
                  <a:cubicBezTo>
                    <a:pt x="308450" y="287605"/>
                    <a:pt x="329723" y="302367"/>
                    <a:pt x="351928" y="298363"/>
                  </a:cubicBezTo>
                  <a:cubicBezTo>
                    <a:pt x="371412" y="294846"/>
                    <a:pt x="385626" y="277833"/>
                    <a:pt x="385539" y="258004"/>
                  </a:cubicBezTo>
                  <a:cubicBezTo>
                    <a:pt x="385583" y="256081"/>
                    <a:pt x="385453" y="254163"/>
                    <a:pt x="385194" y="252258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B11F2313-2CFE-23F9-CEC5-AB33DD0DCA54}"/>
              </a:ext>
            </a:extLst>
          </p:cNvPr>
          <p:cNvGrpSpPr/>
          <p:nvPr/>
        </p:nvGrpSpPr>
        <p:grpSpPr>
          <a:xfrm>
            <a:off x="5126407" y="5786410"/>
            <a:ext cx="385882" cy="849735"/>
            <a:chOff x="7842353" y="2121253"/>
            <a:chExt cx="385882" cy="849735"/>
          </a:xfrm>
          <a:solidFill>
            <a:srgbClr val="4EC0E4"/>
          </a:solidFill>
        </p:grpSpPr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E81F76DD-F5D8-4C05-31AC-D3A4B6131519}"/>
                </a:ext>
              </a:extLst>
            </p:cNvPr>
            <p:cNvSpPr/>
            <p:nvPr/>
          </p:nvSpPr>
          <p:spPr>
            <a:xfrm>
              <a:off x="7947723" y="2121253"/>
              <a:ext cx="175140" cy="175139"/>
            </a:xfrm>
            <a:custGeom>
              <a:avLst/>
              <a:gdLst>
                <a:gd name="connsiteX0" fmla="*/ 87486 w 175140"/>
                <a:gd name="connsiteY0" fmla="*/ 174796 h 175139"/>
                <a:gd name="connsiteX1" fmla="*/ 174926 w 175140"/>
                <a:gd name="connsiteY1" fmla="*/ 87097 h 175139"/>
                <a:gd name="connsiteX2" fmla="*/ 87226 w 175140"/>
                <a:gd name="connsiteY2" fmla="*/ -343 h 175139"/>
                <a:gd name="connsiteX3" fmla="*/ -214 w 175140"/>
                <a:gd name="connsiteY3" fmla="*/ 87227 h 175139"/>
                <a:gd name="connsiteX4" fmla="*/ 87486 w 175140"/>
                <a:gd name="connsiteY4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40" h="175139">
                  <a:moveTo>
                    <a:pt x="87486" y="174796"/>
                  </a:moveTo>
                  <a:cubicBezTo>
                    <a:pt x="135828" y="174723"/>
                    <a:pt x="175012" y="135461"/>
                    <a:pt x="174926" y="87097"/>
                  </a:cubicBezTo>
                  <a:cubicBezTo>
                    <a:pt x="174839" y="38733"/>
                    <a:pt x="135569" y="-417"/>
                    <a:pt x="87226" y="-343"/>
                  </a:cubicBezTo>
                  <a:cubicBezTo>
                    <a:pt x="38927" y="-270"/>
                    <a:pt x="-214" y="38914"/>
                    <a:pt x="-214" y="87227"/>
                  </a:cubicBezTo>
                  <a:cubicBezTo>
                    <a:pt x="-171" y="135621"/>
                    <a:pt x="39099" y="174818"/>
                    <a:pt x="87486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FB3622D5-6297-1DE2-C809-06A433E8FB83}"/>
                </a:ext>
              </a:extLst>
            </p:cNvPr>
            <p:cNvSpPr/>
            <p:nvPr/>
          </p:nvSpPr>
          <p:spPr>
            <a:xfrm>
              <a:off x="7842353" y="2317519"/>
              <a:ext cx="385882" cy="653469"/>
            </a:xfrm>
            <a:custGeom>
              <a:avLst/>
              <a:gdLst>
                <a:gd name="connsiteX0" fmla="*/ 385233 w 385882"/>
                <a:gd name="connsiteY0" fmla="*/ 252257 h 653469"/>
                <a:gd name="connsiteX1" fmla="*/ 385492 w 385882"/>
                <a:gd name="connsiteY1" fmla="*/ 247246 h 653469"/>
                <a:gd name="connsiteX2" fmla="*/ 345314 w 385882"/>
                <a:gd name="connsiteY2" fmla="*/ 34218 h 653469"/>
                <a:gd name="connsiteX3" fmla="*/ 305050 w 385882"/>
                <a:gd name="connsiteY3" fmla="*/ -343 h 653469"/>
                <a:gd name="connsiteX4" fmla="*/ 80401 w 385882"/>
                <a:gd name="connsiteY4" fmla="*/ -343 h 653469"/>
                <a:gd name="connsiteX5" fmla="*/ 40180 w 385882"/>
                <a:gd name="connsiteY5" fmla="*/ 33743 h 653469"/>
                <a:gd name="connsiteX6" fmla="*/ -40 w 385882"/>
                <a:gd name="connsiteY6" fmla="*/ 247073 h 653469"/>
                <a:gd name="connsiteX7" fmla="*/ 262 w 385882"/>
                <a:gd name="connsiteY7" fmla="*/ 252085 h 653469"/>
                <a:gd name="connsiteX8" fmla="*/ -213 w 385882"/>
                <a:gd name="connsiteY8" fmla="*/ 257787 h 653469"/>
                <a:gd name="connsiteX9" fmla="*/ 40526 w 385882"/>
                <a:gd name="connsiteY9" fmla="*/ 298781 h 653469"/>
                <a:gd name="connsiteX10" fmla="*/ 80920 w 385882"/>
                <a:gd name="connsiteY10" fmla="*/ 264916 h 653469"/>
                <a:gd name="connsiteX11" fmla="*/ 106236 w 385882"/>
                <a:gd name="connsiteY11" fmla="*/ 106538 h 653469"/>
                <a:gd name="connsiteX12" fmla="*/ 105934 w 385882"/>
                <a:gd name="connsiteY12" fmla="*/ 611998 h 653469"/>
                <a:gd name="connsiteX13" fmla="*/ 146846 w 385882"/>
                <a:gd name="connsiteY13" fmla="*/ 652910 h 653469"/>
                <a:gd name="connsiteX14" fmla="*/ 187758 w 385882"/>
                <a:gd name="connsiteY14" fmla="*/ 611998 h 653469"/>
                <a:gd name="connsiteX15" fmla="*/ 187758 w 385882"/>
                <a:gd name="connsiteY15" fmla="*/ 361990 h 653469"/>
                <a:gd name="connsiteX16" fmla="*/ 197521 w 385882"/>
                <a:gd name="connsiteY16" fmla="*/ 361990 h 653469"/>
                <a:gd name="connsiteX17" fmla="*/ 197521 w 385882"/>
                <a:gd name="connsiteY17" fmla="*/ 612214 h 653469"/>
                <a:gd name="connsiteX18" fmla="*/ 238433 w 385882"/>
                <a:gd name="connsiteY18" fmla="*/ 653126 h 653469"/>
                <a:gd name="connsiteX19" fmla="*/ 279345 w 385882"/>
                <a:gd name="connsiteY19" fmla="*/ 612214 h 653469"/>
                <a:gd name="connsiteX20" fmla="*/ 279000 w 385882"/>
                <a:gd name="connsiteY20" fmla="*/ 106754 h 653469"/>
                <a:gd name="connsiteX21" fmla="*/ 304402 w 385882"/>
                <a:gd name="connsiteY21" fmla="*/ 265391 h 653469"/>
                <a:gd name="connsiteX22" fmla="*/ 351881 w 385882"/>
                <a:gd name="connsiteY22" fmla="*/ 298362 h 653469"/>
                <a:gd name="connsiteX23" fmla="*/ 385492 w 385882"/>
                <a:gd name="connsiteY23" fmla="*/ 258003 h 653469"/>
                <a:gd name="connsiteX24" fmla="*/ 385233 w 385882"/>
                <a:gd name="connsiteY24" fmla="*/ 252257 h 65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882" h="653469">
                  <a:moveTo>
                    <a:pt x="385233" y="252257"/>
                  </a:moveTo>
                  <a:cubicBezTo>
                    <a:pt x="385708" y="250629"/>
                    <a:pt x="385794" y="248914"/>
                    <a:pt x="385492" y="247246"/>
                  </a:cubicBezTo>
                  <a:lnTo>
                    <a:pt x="345314" y="34218"/>
                  </a:lnTo>
                  <a:cubicBezTo>
                    <a:pt x="342334" y="14311"/>
                    <a:pt x="325183" y="-395"/>
                    <a:pt x="305050" y="-343"/>
                  </a:cubicBezTo>
                  <a:lnTo>
                    <a:pt x="80401" y="-343"/>
                  </a:lnTo>
                  <a:cubicBezTo>
                    <a:pt x="60442" y="-412"/>
                    <a:pt x="43377" y="14039"/>
                    <a:pt x="40180" y="33743"/>
                  </a:cubicBezTo>
                  <a:lnTo>
                    <a:pt x="-40" y="247073"/>
                  </a:lnTo>
                  <a:cubicBezTo>
                    <a:pt x="-343" y="248745"/>
                    <a:pt x="-256" y="250465"/>
                    <a:pt x="262" y="252085"/>
                  </a:cubicBezTo>
                  <a:cubicBezTo>
                    <a:pt x="-40" y="253968"/>
                    <a:pt x="-213" y="255878"/>
                    <a:pt x="-213" y="257787"/>
                  </a:cubicBezTo>
                  <a:cubicBezTo>
                    <a:pt x="-299" y="280360"/>
                    <a:pt x="17975" y="298712"/>
                    <a:pt x="40526" y="298781"/>
                  </a:cubicBezTo>
                  <a:cubicBezTo>
                    <a:pt x="60442" y="298842"/>
                    <a:pt x="77507" y="284538"/>
                    <a:pt x="80920" y="264916"/>
                  </a:cubicBezTo>
                  <a:lnTo>
                    <a:pt x="106236" y="106538"/>
                  </a:lnTo>
                  <a:lnTo>
                    <a:pt x="105934" y="611998"/>
                  </a:lnTo>
                  <a:cubicBezTo>
                    <a:pt x="105934" y="634593"/>
                    <a:pt x="124251" y="652910"/>
                    <a:pt x="146846" y="652910"/>
                  </a:cubicBezTo>
                  <a:cubicBezTo>
                    <a:pt x="169440" y="652910"/>
                    <a:pt x="187758" y="634593"/>
                    <a:pt x="187758" y="611998"/>
                  </a:cubicBezTo>
                  <a:lnTo>
                    <a:pt x="187758" y="361990"/>
                  </a:lnTo>
                  <a:lnTo>
                    <a:pt x="197521" y="361990"/>
                  </a:lnTo>
                  <a:lnTo>
                    <a:pt x="197521" y="612214"/>
                  </a:lnTo>
                  <a:cubicBezTo>
                    <a:pt x="197521" y="634809"/>
                    <a:pt x="215839" y="653126"/>
                    <a:pt x="238433" y="653126"/>
                  </a:cubicBezTo>
                  <a:cubicBezTo>
                    <a:pt x="261028" y="653126"/>
                    <a:pt x="279345" y="634809"/>
                    <a:pt x="279345" y="612214"/>
                  </a:cubicBezTo>
                  <a:lnTo>
                    <a:pt x="279000" y="106754"/>
                  </a:lnTo>
                  <a:lnTo>
                    <a:pt x="304402" y="265391"/>
                  </a:lnTo>
                  <a:cubicBezTo>
                    <a:pt x="308420" y="287605"/>
                    <a:pt x="329675" y="302367"/>
                    <a:pt x="351881" y="298362"/>
                  </a:cubicBezTo>
                  <a:cubicBezTo>
                    <a:pt x="371365" y="294846"/>
                    <a:pt x="385578" y="277833"/>
                    <a:pt x="385492" y="258003"/>
                  </a:cubicBezTo>
                  <a:cubicBezTo>
                    <a:pt x="385535" y="256085"/>
                    <a:pt x="385449" y="254163"/>
                    <a:pt x="385233" y="252257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5B6C1F73-B024-3882-F392-9D5173729AF9}"/>
              </a:ext>
            </a:extLst>
          </p:cNvPr>
          <p:cNvGrpSpPr/>
          <p:nvPr/>
        </p:nvGrpSpPr>
        <p:grpSpPr>
          <a:xfrm>
            <a:off x="6655435" y="5786411"/>
            <a:ext cx="386303" cy="849734"/>
            <a:chOff x="4371016" y="2121254"/>
            <a:chExt cx="386303" cy="849734"/>
          </a:xfrm>
          <a:solidFill>
            <a:srgbClr val="EA5858"/>
          </a:solidFill>
        </p:grpSpPr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F9F88A9-84E9-0365-7A8A-0F4F35EFFD43}"/>
                </a:ext>
              </a:extLst>
            </p:cNvPr>
            <p:cNvSpPr/>
            <p:nvPr/>
          </p:nvSpPr>
          <p:spPr>
            <a:xfrm>
              <a:off x="4476680" y="2121254"/>
              <a:ext cx="175139" cy="175139"/>
            </a:xfrm>
            <a:custGeom>
              <a:avLst/>
              <a:gdLst>
                <a:gd name="connsiteX0" fmla="*/ 87356 w 175139"/>
                <a:gd name="connsiteY0" fmla="*/ 174796 h 175139"/>
                <a:gd name="connsiteX1" fmla="*/ 174926 w 175139"/>
                <a:gd name="connsiteY1" fmla="*/ 87227 h 175139"/>
                <a:gd name="connsiteX2" fmla="*/ 87356 w 175139"/>
                <a:gd name="connsiteY2" fmla="*/ -343 h 175139"/>
                <a:gd name="connsiteX3" fmla="*/ -214 w 175139"/>
                <a:gd name="connsiteY3" fmla="*/ 87227 h 175139"/>
                <a:gd name="connsiteX4" fmla="*/ 87356 w 175139"/>
                <a:gd name="connsiteY4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39" h="175139">
                  <a:moveTo>
                    <a:pt x="87356" y="174796"/>
                  </a:moveTo>
                  <a:cubicBezTo>
                    <a:pt x="135720" y="174796"/>
                    <a:pt x="174926" y="135591"/>
                    <a:pt x="174926" y="87227"/>
                  </a:cubicBezTo>
                  <a:cubicBezTo>
                    <a:pt x="174926" y="38862"/>
                    <a:pt x="135720" y="-343"/>
                    <a:pt x="87356" y="-343"/>
                  </a:cubicBezTo>
                  <a:cubicBezTo>
                    <a:pt x="38991" y="-343"/>
                    <a:pt x="-214" y="38862"/>
                    <a:pt x="-214" y="87227"/>
                  </a:cubicBezTo>
                  <a:cubicBezTo>
                    <a:pt x="-167" y="135569"/>
                    <a:pt x="39013" y="174749"/>
                    <a:pt x="87356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A1411B7F-7C68-3320-F915-1DD968907771}"/>
                </a:ext>
              </a:extLst>
            </p:cNvPr>
            <p:cNvSpPr/>
            <p:nvPr/>
          </p:nvSpPr>
          <p:spPr>
            <a:xfrm>
              <a:off x="4371016" y="2317519"/>
              <a:ext cx="386303" cy="653469"/>
            </a:xfrm>
            <a:custGeom>
              <a:avLst/>
              <a:gdLst>
                <a:gd name="connsiteX0" fmla="*/ 385398 w 386303"/>
                <a:gd name="connsiteY0" fmla="*/ 252257 h 653469"/>
                <a:gd name="connsiteX1" fmla="*/ 385657 w 386303"/>
                <a:gd name="connsiteY1" fmla="*/ 247246 h 653469"/>
                <a:gd name="connsiteX2" fmla="*/ 345479 w 386303"/>
                <a:gd name="connsiteY2" fmla="*/ 34218 h 653469"/>
                <a:gd name="connsiteX3" fmla="*/ 305215 w 386303"/>
                <a:gd name="connsiteY3" fmla="*/ -343 h 653469"/>
                <a:gd name="connsiteX4" fmla="*/ 80566 w 386303"/>
                <a:gd name="connsiteY4" fmla="*/ -343 h 653469"/>
                <a:gd name="connsiteX5" fmla="*/ 40345 w 386303"/>
                <a:gd name="connsiteY5" fmla="*/ 33743 h 653469"/>
                <a:gd name="connsiteX6" fmla="*/ 168 w 386303"/>
                <a:gd name="connsiteY6" fmla="*/ 247073 h 653469"/>
                <a:gd name="connsiteX7" fmla="*/ 427 w 386303"/>
                <a:gd name="connsiteY7" fmla="*/ 252085 h 653469"/>
                <a:gd name="connsiteX8" fmla="*/ -48 w 386303"/>
                <a:gd name="connsiteY8" fmla="*/ 257787 h 653469"/>
                <a:gd name="connsiteX9" fmla="*/ 37062 w 386303"/>
                <a:gd name="connsiteY9" fmla="*/ 302199 h 653469"/>
                <a:gd name="connsiteX10" fmla="*/ 81473 w 386303"/>
                <a:gd name="connsiteY10" fmla="*/ 265088 h 653469"/>
                <a:gd name="connsiteX11" fmla="*/ 106790 w 386303"/>
                <a:gd name="connsiteY11" fmla="*/ 106711 h 653469"/>
                <a:gd name="connsiteX12" fmla="*/ 106487 w 386303"/>
                <a:gd name="connsiteY12" fmla="*/ 612171 h 653469"/>
                <a:gd name="connsiteX13" fmla="*/ 147399 w 386303"/>
                <a:gd name="connsiteY13" fmla="*/ 653083 h 653469"/>
                <a:gd name="connsiteX14" fmla="*/ 188311 w 386303"/>
                <a:gd name="connsiteY14" fmla="*/ 612171 h 653469"/>
                <a:gd name="connsiteX15" fmla="*/ 188311 w 386303"/>
                <a:gd name="connsiteY15" fmla="*/ 361990 h 653469"/>
                <a:gd name="connsiteX16" fmla="*/ 198118 w 386303"/>
                <a:gd name="connsiteY16" fmla="*/ 361990 h 653469"/>
                <a:gd name="connsiteX17" fmla="*/ 198118 w 386303"/>
                <a:gd name="connsiteY17" fmla="*/ 612214 h 653469"/>
                <a:gd name="connsiteX18" fmla="*/ 239030 w 386303"/>
                <a:gd name="connsiteY18" fmla="*/ 653126 h 653469"/>
                <a:gd name="connsiteX19" fmla="*/ 279942 w 386303"/>
                <a:gd name="connsiteY19" fmla="*/ 612214 h 653469"/>
                <a:gd name="connsiteX20" fmla="*/ 279596 w 386303"/>
                <a:gd name="connsiteY20" fmla="*/ 106754 h 653469"/>
                <a:gd name="connsiteX21" fmla="*/ 304999 w 386303"/>
                <a:gd name="connsiteY21" fmla="*/ 265391 h 653469"/>
                <a:gd name="connsiteX22" fmla="*/ 352469 w 386303"/>
                <a:gd name="connsiteY22" fmla="*/ 298362 h 653469"/>
                <a:gd name="connsiteX23" fmla="*/ 386089 w 386303"/>
                <a:gd name="connsiteY23" fmla="*/ 258003 h 653469"/>
                <a:gd name="connsiteX24" fmla="*/ 385398 w 386303"/>
                <a:gd name="connsiteY24" fmla="*/ 252257 h 65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6303" h="653469">
                  <a:moveTo>
                    <a:pt x="385398" y="252257"/>
                  </a:moveTo>
                  <a:cubicBezTo>
                    <a:pt x="385873" y="250629"/>
                    <a:pt x="385963" y="248914"/>
                    <a:pt x="385657" y="247246"/>
                  </a:cubicBezTo>
                  <a:lnTo>
                    <a:pt x="345479" y="34218"/>
                  </a:lnTo>
                  <a:cubicBezTo>
                    <a:pt x="342481" y="14311"/>
                    <a:pt x="325347" y="-395"/>
                    <a:pt x="305215" y="-343"/>
                  </a:cubicBezTo>
                  <a:lnTo>
                    <a:pt x="80566" y="-343"/>
                  </a:lnTo>
                  <a:cubicBezTo>
                    <a:pt x="60603" y="-412"/>
                    <a:pt x="43551" y="14039"/>
                    <a:pt x="40345" y="33743"/>
                  </a:cubicBezTo>
                  <a:lnTo>
                    <a:pt x="168" y="247073"/>
                  </a:lnTo>
                  <a:cubicBezTo>
                    <a:pt x="-182" y="248736"/>
                    <a:pt x="-91" y="250465"/>
                    <a:pt x="427" y="252085"/>
                  </a:cubicBezTo>
                  <a:cubicBezTo>
                    <a:pt x="120" y="253968"/>
                    <a:pt x="-40" y="255878"/>
                    <a:pt x="-48" y="257787"/>
                  </a:cubicBezTo>
                  <a:cubicBezTo>
                    <a:pt x="-2066" y="280300"/>
                    <a:pt x="14550" y="300181"/>
                    <a:pt x="37062" y="302199"/>
                  </a:cubicBezTo>
                  <a:cubicBezTo>
                    <a:pt x="59574" y="304216"/>
                    <a:pt x="79456" y="287601"/>
                    <a:pt x="81473" y="265088"/>
                  </a:cubicBezTo>
                  <a:lnTo>
                    <a:pt x="106790" y="106711"/>
                  </a:lnTo>
                  <a:lnTo>
                    <a:pt x="106487" y="612171"/>
                  </a:lnTo>
                  <a:cubicBezTo>
                    <a:pt x="106487" y="634766"/>
                    <a:pt x="124805" y="653083"/>
                    <a:pt x="147399" y="653083"/>
                  </a:cubicBezTo>
                  <a:cubicBezTo>
                    <a:pt x="169994" y="653083"/>
                    <a:pt x="188311" y="634766"/>
                    <a:pt x="188311" y="612171"/>
                  </a:cubicBezTo>
                  <a:lnTo>
                    <a:pt x="188311" y="361990"/>
                  </a:lnTo>
                  <a:lnTo>
                    <a:pt x="198118" y="361990"/>
                  </a:lnTo>
                  <a:lnTo>
                    <a:pt x="198118" y="612214"/>
                  </a:lnTo>
                  <a:cubicBezTo>
                    <a:pt x="198118" y="634809"/>
                    <a:pt x="216436" y="653126"/>
                    <a:pt x="239030" y="653126"/>
                  </a:cubicBezTo>
                  <a:cubicBezTo>
                    <a:pt x="261625" y="653126"/>
                    <a:pt x="279942" y="634809"/>
                    <a:pt x="279942" y="612214"/>
                  </a:cubicBezTo>
                  <a:lnTo>
                    <a:pt x="279596" y="106754"/>
                  </a:lnTo>
                  <a:lnTo>
                    <a:pt x="304999" y="265391"/>
                  </a:lnTo>
                  <a:cubicBezTo>
                    <a:pt x="309004" y="287605"/>
                    <a:pt x="330255" y="302367"/>
                    <a:pt x="352469" y="298362"/>
                  </a:cubicBezTo>
                  <a:cubicBezTo>
                    <a:pt x="371983" y="294846"/>
                    <a:pt x="386158" y="277833"/>
                    <a:pt x="386089" y="258003"/>
                  </a:cubicBezTo>
                  <a:cubicBezTo>
                    <a:pt x="385989" y="256076"/>
                    <a:pt x="385760" y="254154"/>
                    <a:pt x="385398" y="252257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801688FC-51AC-F888-DF47-9CBAF12C2EDF}"/>
              </a:ext>
            </a:extLst>
          </p:cNvPr>
          <p:cNvGrpSpPr/>
          <p:nvPr/>
        </p:nvGrpSpPr>
        <p:grpSpPr>
          <a:xfrm>
            <a:off x="7041516" y="5786411"/>
            <a:ext cx="385840" cy="849647"/>
            <a:chOff x="4757097" y="2121254"/>
            <a:chExt cx="385840" cy="849647"/>
          </a:xfrm>
          <a:solidFill>
            <a:srgbClr val="EA5858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4C0BB9FD-C617-1723-24BE-D5ABA98E6FF3}"/>
                </a:ext>
              </a:extLst>
            </p:cNvPr>
            <p:cNvSpPr/>
            <p:nvPr/>
          </p:nvSpPr>
          <p:spPr>
            <a:xfrm>
              <a:off x="4862342" y="2121254"/>
              <a:ext cx="175139" cy="175139"/>
            </a:xfrm>
            <a:custGeom>
              <a:avLst/>
              <a:gdLst>
                <a:gd name="connsiteX0" fmla="*/ 87356 w 175139"/>
                <a:gd name="connsiteY0" fmla="*/ 174796 h 175139"/>
                <a:gd name="connsiteX1" fmla="*/ 174926 w 175139"/>
                <a:gd name="connsiteY1" fmla="*/ 87227 h 175139"/>
                <a:gd name="connsiteX2" fmla="*/ 87356 w 175139"/>
                <a:gd name="connsiteY2" fmla="*/ -343 h 175139"/>
                <a:gd name="connsiteX3" fmla="*/ -214 w 175139"/>
                <a:gd name="connsiteY3" fmla="*/ 87227 h 175139"/>
                <a:gd name="connsiteX4" fmla="*/ 87356 w 175139"/>
                <a:gd name="connsiteY4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39" h="175139">
                  <a:moveTo>
                    <a:pt x="87356" y="174796"/>
                  </a:moveTo>
                  <a:cubicBezTo>
                    <a:pt x="135720" y="174796"/>
                    <a:pt x="174926" y="135591"/>
                    <a:pt x="174926" y="87227"/>
                  </a:cubicBezTo>
                  <a:cubicBezTo>
                    <a:pt x="174926" y="38862"/>
                    <a:pt x="135720" y="-343"/>
                    <a:pt x="87356" y="-343"/>
                  </a:cubicBezTo>
                  <a:cubicBezTo>
                    <a:pt x="38991" y="-343"/>
                    <a:pt x="-214" y="38862"/>
                    <a:pt x="-214" y="87227"/>
                  </a:cubicBezTo>
                  <a:cubicBezTo>
                    <a:pt x="-141" y="135561"/>
                    <a:pt x="39022" y="174723"/>
                    <a:pt x="87356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15602479-B58E-D41A-83E8-5D59B04BA7F8}"/>
                </a:ext>
              </a:extLst>
            </p:cNvPr>
            <p:cNvSpPr/>
            <p:nvPr/>
          </p:nvSpPr>
          <p:spPr>
            <a:xfrm>
              <a:off x="4757097" y="2317518"/>
              <a:ext cx="385840" cy="653383"/>
            </a:xfrm>
            <a:custGeom>
              <a:avLst/>
              <a:gdLst>
                <a:gd name="connsiteX0" fmla="*/ 384978 w 385840"/>
                <a:gd name="connsiteY0" fmla="*/ 252258 h 653383"/>
                <a:gd name="connsiteX1" fmla="*/ 385237 w 385840"/>
                <a:gd name="connsiteY1" fmla="*/ 247246 h 653383"/>
                <a:gd name="connsiteX2" fmla="*/ 345103 w 385840"/>
                <a:gd name="connsiteY2" fmla="*/ 34219 h 653383"/>
                <a:gd name="connsiteX3" fmla="*/ 304839 w 385840"/>
                <a:gd name="connsiteY3" fmla="*/ -343 h 653383"/>
                <a:gd name="connsiteX4" fmla="*/ 80406 w 385840"/>
                <a:gd name="connsiteY4" fmla="*/ -343 h 653383"/>
                <a:gd name="connsiteX5" fmla="*/ 40185 w 385840"/>
                <a:gd name="connsiteY5" fmla="*/ 33743 h 653383"/>
                <a:gd name="connsiteX6" fmla="*/ -36 w 385840"/>
                <a:gd name="connsiteY6" fmla="*/ 247073 h 653383"/>
                <a:gd name="connsiteX7" fmla="*/ 223 w 385840"/>
                <a:gd name="connsiteY7" fmla="*/ 252085 h 653383"/>
                <a:gd name="connsiteX8" fmla="*/ -209 w 385840"/>
                <a:gd name="connsiteY8" fmla="*/ 257788 h 653383"/>
                <a:gd name="connsiteX9" fmla="*/ 40781 w 385840"/>
                <a:gd name="connsiteY9" fmla="*/ 298535 h 653383"/>
                <a:gd name="connsiteX10" fmla="*/ 80881 w 385840"/>
                <a:gd name="connsiteY10" fmla="*/ 264916 h 653383"/>
                <a:gd name="connsiteX11" fmla="*/ 106240 w 385840"/>
                <a:gd name="connsiteY11" fmla="*/ 106538 h 653383"/>
                <a:gd name="connsiteX12" fmla="*/ 105895 w 385840"/>
                <a:gd name="connsiteY12" fmla="*/ 611998 h 653383"/>
                <a:gd name="connsiteX13" fmla="*/ 146936 w 385840"/>
                <a:gd name="connsiteY13" fmla="*/ 653040 h 653383"/>
                <a:gd name="connsiteX14" fmla="*/ 187978 w 385840"/>
                <a:gd name="connsiteY14" fmla="*/ 611998 h 653383"/>
                <a:gd name="connsiteX15" fmla="*/ 187978 w 385840"/>
                <a:gd name="connsiteY15" fmla="*/ 361990 h 653383"/>
                <a:gd name="connsiteX16" fmla="*/ 197742 w 385840"/>
                <a:gd name="connsiteY16" fmla="*/ 361990 h 653383"/>
                <a:gd name="connsiteX17" fmla="*/ 197742 w 385840"/>
                <a:gd name="connsiteY17" fmla="*/ 612214 h 653383"/>
                <a:gd name="connsiteX18" fmla="*/ 239963 w 385840"/>
                <a:gd name="connsiteY18" fmla="*/ 651774 h 653383"/>
                <a:gd name="connsiteX19" fmla="*/ 279522 w 385840"/>
                <a:gd name="connsiteY19" fmla="*/ 612214 h 653383"/>
                <a:gd name="connsiteX20" fmla="*/ 279220 w 385840"/>
                <a:gd name="connsiteY20" fmla="*/ 106754 h 653383"/>
                <a:gd name="connsiteX21" fmla="*/ 304536 w 385840"/>
                <a:gd name="connsiteY21" fmla="*/ 265348 h 653383"/>
                <a:gd name="connsiteX22" fmla="*/ 352006 w 385840"/>
                <a:gd name="connsiteY22" fmla="*/ 298319 h 653383"/>
                <a:gd name="connsiteX23" fmla="*/ 385626 w 385840"/>
                <a:gd name="connsiteY23" fmla="*/ 257960 h 653383"/>
                <a:gd name="connsiteX24" fmla="*/ 384978 w 385840"/>
                <a:gd name="connsiteY24" fmla="*/ 252258 h 653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840" h="653383">
                  <a:moveTo>
                    <a:pt x="384978" y="252258"/>
                  </a:moveTo>
                  <a:cubicBezTo>
                    <a:pt x="385496" y="250638"/>
                    <a:pt x="385587" y="248910"/>
                    <a:pt x="385237" y="247246"/>
                  </a:cubicBezTo>
                  <a:lnTo>
                    <a:pt x="345103" y="34219"/>
                  </a:lnTo>
                  <a:cubicBezTo>
                    <a:pt x="342070" y="14329"/>
                    <a:pt x="324958" y="-360"/>
                    <a:pt x="304839" y="-343"/>
                  </a:cubicBezTo>
                  <a:lnTo>
                    <a:pt x="80406" y="-343"/>
                  </a:lnTo>
                  <a:cubicBezTo>
                    <a:pt x="60429" y="-446"/>
                    <a:pt x="43356" y="14022"/>
                    <a:pt x="40185" y="33743"/>
                  </a:cubicBezTo>
                  <a:lnTo>
                    <a:pt x="-36" y="247073"/>
                  </a:lnTo>
                  <a:cubicBezTo>
                    <a:pt x="-343" y="248741"/>
                    <a:pt x="-252" y="250456"/>
                    <a:pt x="223" y="252085"/>
                  </a:cubicBezTo>
                  <a:cubicBezTo>
                    <a:pt x="-70" y="253973"/>
                    <a:pt x="-213" y="255878"/>
                    <a:pt x="-209" y="257788"/>
                  </a:cubicBezTo>
                  <a:cubicBezTo>
                    <a:pt x="-144" y="280360"/>
                    <a:pt x="18208" y="298605"/>
                    <a:pt x="40781" y="298535"/>
                  </a:cubicBezTo>
                  <a:cubicBezTo>
                    <a:pt x="60511" y="298479"/>
                    <a:pt x="77382" y="284335"/>
                    <a:pt x="80881" y="264916"/>
                  </a:cubicBezTo>
                  <a:lnTo>
                    <a:pt x="106240" y="106538"/>
                  </a:lnTo>
                  <a:lnTo>
                    <a:pt x="105895" y="611998"/>
                  </a:lnTo>
                  <a:cubicBezTo>
                    <a:pt x="105895" y="634666"/>
                    <a:pt x="124268" y="653040"/>
                    <a:pt x="146936" y="653040"/>
                  </a:cubicBezTo>
                  <a:cubicBezTo>
                    <a:pt x="169604" y="653040"/>
                    <a:pt x="187978" y="634666"/>
                    <a:pt x="187978" y="611998"/>
                  </a:cubicBezTo>
                  <a:lnTo>
                    <a:pt x="187978" y="361990"/>
                  </a:lnTo>
                  <a:lnTo>
                    <a:pt x="197742" y="361990"/>
                  </a:lnTo>
                  <a:lnTo>
                    <a:pt x="197742" y="612214"/>
                  </a:lnTo>
                  <a:cubicBezTo>
                    <a:pt x="198476" y="634796"/>
                    <a:pt x="217377" y="652509"/>
                    <a:pt x="239963" y="651774"/>
                  </a:cubicBezTo>
                  <a:cubicBezTo>
                    <a:pt x="261512" y="651074"/>
                    <a:pt x="278823" y="633768"/>
                    <a:pt x="279522" y="612214"/>
                  </a:cubicBezTo>
                  <a:lnTo>
                    <a:pt x="279220" y="106754"/>
                  </a:lnTo>
                  <a:lnTo>
                    <a:pt x="304536" y="265348"/>
                  </a:lnTo>
                  <a:cubicBezTo>
                    <a:pt x="308541" y="287562"/>
                    <a:pt x="329792" y="302324"/>
                    <a:pt x="352006" y="298319"/>
                  </a:cubicBezTo>
                  <a:cubicBezTo>
                    <a:pt x="371521" y="294803"/>
                    <a:pt x="385695" y="277790"/>
                    <a:pt x="385626" y="257960"/>
                  </a:cubicBezTo>
                  <a:cubicBezTo>
                    <a:pt x="385561" y="256046"/>
                    <a:pt x="385345" y="254137"/>
                    <a:pt x="384978" y="252258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5765A74B-38F2-B35B-985F-5E97A6780B04}"/>
              </a:ext>
            </a:extLst>
          </p:cNvPr>
          <p:cNvGrpSpPr/>
          <p:nvPr/>
        </p:nvGrpSpPr>
        <p:grpSpPr>
          <a:xfrm>
            <a:off x="7427183" y="5786411"/>
            <a:ext cx="385682" cy="849734"/>
            <a:chOff x="5142764" y="2121254"/>
            <a:chExt cx="385682" cy="849734"/>
          </a:xfrm>
          <a:solidFill>
            <a:srgbClr val="EA5858"/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618E3F9C-21C8-0A79-797D-6D100F38467E}"/>
                </a:ext>
              </a:extLst>
            </p:cNvPr>
            <p:cNvSpPr/>
            <p:nvPr/>
          </p:nvSpPr>
          <p:spPr>
            <a:xfrm>
              <a:off x="5248047" y="2121254"/>
              <a:ext cx="175139" cy="175139"/>
            </a:xfrm>
            <a:custGeom>
              <a:avLst/>
              <a:gdLst>
                <a:gd name="connsiteX0" fmla="*/ 87356 w 175139"/>
                <a:gd name="connsiteY0" fmla="*/ 174796 h 175139"/>
                <a:gd name="connsiteX1" fmla="*/ 174926 w 175139"/>
                <a:gd name="connsiteY1" fmla="*/ 87227 h 175139"/>
                <a:gd name="connsiteX2" fmla="*/ 87356 w 175139"/>
                <a:gd name="connsiteY2" fmla="*/ -343 h 175139"/>
                <a:gd name="connsiteX3" fmla="*/ -214 w 175139"/>
                <a:gd name="connsiteY3" fmla="*/ 87227 h 175139"/>
                <a:gd name="connsiteX4" fmla="*/ 87356 w 175139"/>
                <a:gd name="connsiteY4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39" h="175139">
                  <a:moveTo>
                    <a:pt x="87356" y="174796"/>
                  </a:moveTo>
                  <a:cubicBezTo>
                    <a:pt x="135720" y="174796"/>
                    <a:pt x="174926" y="135591"/>
                    <a:pt x="174926" y="87227"/>
                  </a:cubicBezTo>
                  <a:cubicBezTo>
                    <a:pt x="174926" y="38862"/>
                    <a:pt x="135720" y="-343"/>
                    <a:pt x="87356" y="-343"/>
                  </a:cubicBezTo>
                  <a:cubicBezTo>
                    <a:pt x="38991" y="-343"/>
                    <a:pt x="-214" y="38862"/>
                    <a:pt x="-214" y="87227"/>
                  </a:cubicBezTo>
                  <a:cubicBezTo>
                    <a:pt x="-167" y="135569"/>
                    <a:pt x="39013" y="174749"/>
                    <a:pt x="87356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32C5A084-22E2-0369-EF1F-1386D5DE6BC9}"/>
                </a:ext>
              </a:extLst>
            </p:cNvPr>
            <p:cNvSpPr/>
            <p:nvPr/>
          </p:nvSpPr>
          <p:spPr>
            <a:xfrm>
              <a:off x="5142764" y="2317519"/>
              <a:ext cx="385682" cy="653469"/>
            </a:xfrm>
            <a:custGeom>
              <a:avLst/>
              <a:gdLst>
                <a:gd name="connsiteX0" fmla="*/ 385016 w 385682"/>
                <a:gd name="connsiteY0" fmla="*/ 252258 h 653469"/>
                <a:gd name="connsiteX1" fmla="*/ 385275 w 385682"/>
                <a:gd name="connsiteY1" fmla="*/ 247246 h 653469"/>
                <a:gd name="connsiteX2" fmla="*/ 345141 w 385682"/>
                <a:gd name="connsiteY2" fmla="*/ 34218 h 653469"/>
                <a:gd name="connsiteX3" fmla="*/ 304833 w 385682"/>
                <a:gd name="connsiteY3" fmla="*/ -343 h 653469"/>
                <a:gd name="connsiteX4" fmla="*/ 80444 w 385682"/>
                <a:gd name="connsiteY4" fmla="*/ -343 h 653469"/>
                <a:gd name="connsiteX5" fmla="*/ 40180 w 385682"/>
                <a:gd name="connsiteY5" fmla="*/ 33743 h 653469"/>
                <a:gd name="connsiteX6" fmla="*/ 2 w 385682"/>
                <a:gd name="connsiteY6" fmla="*/ 247073 h 653469"/>
                <a:gd name="connsiteX7" fmla="*/ 261 w 385682"/>
                <a:gd name="connsiteY7" fmla="*/ 252085 h 653469"/>
                <a:gd name="connsiteX8" fmla="*/ -214 w 385682"/>
                <a:gd name="connsiteY8" fmla="*/ 257787 h 653469"/>
                <a:gd name="connsiteX9" fmla="*/ 40530 w 385682"/>
                <a:gd name="connsiteY9" fmla="*/ 298782 h 653469"/>
                <a:gd name="connsiteX10" fmla="*/ 80919 w 385682"/>
                <a:gd name="connsiteY10" fmla="*/ 264916 h 653469"/>
                <a:gd name="connsiteX11" fmla="*/ 106278 w 385682"/>
                <a:gd name="connsiteY11" fmla="*/ 106538 h 653469"/>
                <a:gd name="connsiteX12" fmla="*/ 105933 w 385682"/>
                <a:gd name="connsiteY12" fmla="*/ 611998 h 653469"/>
                <a:gd name="connsiteX13" fmla="*/ 146845 w 385682"/>
                <a:gd name="connsiteY13" fmla="*/ 652911 h 653469"/>
                <a:gd name="connsiteX14" fmla="*/ 187757 w 385682"/>
                <a:gd name="connsiteY14" fmla="*/ 611998 h 653469"/>
                <a:gd name="connsiteX15" fmla="*/ 187757 w 385682"/>
                <a:gd name="connsiteY15" fmla="*/ 361990 h 653469"/>
                <a:gd name="connsiteX16" fmla="*/ 197520 w 385682"/>
                <a:gd name="connsiteY16" fmla="*/ 361990 h 653469"/>
                <a:gd name="connsiteX17" fmla="*/ 197520 w 385682"/>
                <a:gd name="connsiteY17" fmla="*/ 612214 h 653469"/>
                <a:gd name="connsiteX18" fmla="*/ 238432 w 385682"/>
                <a:gd name="connsiteY18" fmla="*/ 653126 h 653469"/>
                <a:gd name="connsiteX19" fmla="*/ 279344 w 385682"/>
                <a:gd name="connsiteY19" fmla="*/ 612214 h 653469"/>
                <a:gd name="connsiteX20" fmla="*/ 278999 w 385682"/>
                <a:gd name="connsiteY20" fmla="*/ 106754 h 653469"/>
                <a:gd name="connsiteX21" fmla="*/ 304401 w 385682"/>
                <a:gd name="connsiteY21" fmla="*/ 265391 h 653469"/>
                <a:gd name="connsiteX22" fmla="*/ 352062 w 385682"/>
                <a:gd name="connsiteY22" fmla="*/ 298086 h 653469"/>
                <a:gd name="connsiteX23" fmla="*/ 385448 w 385682"/>
                <a:gd name="connsiteY23" fmla="*/ 257960 h 653469"/>
                <a:gd name="connsiteX24" fmla="*/ 385016 w 385682"/>
                <a:gd name="connsiteY24" fmla="*/ 252258 h 65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682" h="653469">
                  <a:moveTo>
                    <a:pt x="385016" y="252258"/>
                  </a:moveTo>
                  <a:cubicBezTo>
                    <a:pt x="385513" y="250633"/>
                    <a:pt x="385603" y="248914"/>
                    <a:pt x="385275" y="247246"/>
                  </a:cubicBezTo>
                  <a:lnTo>
                    <a:pt x="345141" y="34218"/>
                  </a:lnTo>
                  <a:cubicBezTo>
                    <a:pt x="342104" y="14311"/>
                    <a:pt x="324970" y="-382"/>
                    <a:pt x="304833" y="-343"/>
                  </a:cubicBezTo>
                  <a:lnTo>
                    <a:pt x="80444" y="-343"/>
                  </a:lnTo>
                  <a:cubicBezTo>
                    <a:pt x="60463" y="-434"/>
                    <a:pt x="43389" y="14022"/>
                    <a:pt x="40180" y="33743"/>
                  </a:cubicBezTo>
                  <a:lnTo>
                    <a:pt x="2" y="247073"/>
                  </a:lnTo>
                  <a:cubicBezTo>
                    <a:pt x="-326" y="248741"/>
                    <a:pt x="-236" y="250460"/>
                    <a:pt x="261" y="252085"/>
                  </a:cubicBezTo>
                  <a:cubicBezTo>
                    <a:pt x="-45" y="253968"/>
                    <a:pt x="-205" y="255878"/>
                    <a:pt x="-214" y="257787"/>
                  </a:cubicBezTo>
                  <a:cubicBezTo>
                    <a:pt x="-283" y="280360"/>
                    <a:pt x="17961" y="298712"/>
                    <a:pt x="40530" y="298782"/>
                  </a:cubicBezTo>
                  <a:cubicBezTo>
                    <a:pt x="60445" y="298842"/>
                    <a:pt x="77506" y="284538"/>
                    <a:pt x="80919" y="264916"/>
                  </a:cubicBezTo>
                  <a:lnTo>
                    <a:pt x="106278" y="106538"/>
                  </a:lnTo>
                  <a:lnTo>
                    <a:pt x="105933" y="611998"/>
                  </a:lnTo>
                  <a:cubicBezTo>
                    <a:pt x="105933" y="634593"/>
                    <a:pt x="124250" y="652911"/>
                    <a:pt x="146845" y="652911"/>
                  </a:cubicBezTo>
                  <a:cubicBezTo>
                    <a:pt x="169439" y="652911"/>
                    <a:pt x="187757" y="634593"/>
                    <a:pt x="187757" y="611998"/>
                  </a:cubicBezTo>
                  <a:lnTo>
                    <a:pt x="187757" y="361990"/>
                  </a:lnTo>
                  <a:lnTo>
                    <a:pt x="197520" y="361990"/>
                  </a:lnTo>
                  <a:lnTo>
                    <a:pt x="197520" y="612214"/>
                  </a:lnTo>
                  <a:cubicBezTo>
                    <a:pt x="197520" y="634809"/>
                    <a:pt x="215838" y="653126"/>
                    <a:pt x="238432" y="653126"/>
                  </a:cubicBezTo>
                  <a:cubicBezTo>
                    <a:pt x="261027" y="653126"/>
                    <a:pt x="279344" y="634809"/>
                    <a:pt x="279344" y="612214"/>
                  </a:cubicBezTo>
                  <a:lnTo>
                    <a:pt x="278999" y="106754"/>
                  </a:lnTo>
                  <a:lnTo>
                    <a:pt x="304401" y="265391"/>
                  </a:lnTo>
                  <a:cubicBezTo>
                    <a:pt x="308536" y="287579"/>
                    <a:pt x="329873" y="302216"/>
                    <a:pt x="352062" y="298086"/>
                  </a:cubicBezTo>
                  <a:cubicBezTo>
                    <a:pt x="371394" y="294483"/>
                    <a:pt x="385422" y="277626"/>
                    <a:pt x="385448" y="257960"/>
                  </a:cubicBezTo>
                  <a:cubicBezTo>
                    <a:pt x="385431" y="256051"/>
                    <a:pt x="385288" y="254146"/>
                    <a:pt x="385016" y="252258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C0885135-F1FE-ED4E-62F4-28F3A093A9E7}"/>
              </a:ext>
            </a:extLst>
          </p:cNvPr>
          <p:cNvGrpSpPr/>
          <p:nvPr/>
        </p:nvGrpSpPr>
        <p:grpSpPr>
          <a:xfrm>
            <a:off x="7812883" y="5786411"/>
            <a:ext cx="385669" cy="849517"/>
            <a:chOff x="5528464" y="2121254"/>
            <a:chExt cx="385669" cy="849517"/>
          </a:xfrm>
          <a:solidFill>
            <a:srgbClr val="EA5858"/>
          </a:solidFill>
        </p:grpSpPr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DAFE57FD-3274-7230-4450-B4698E2DFB93}"/>
                </a:ext>
              </a:extLst>
            </p:cNvPr>
            <p:cNvSpPr/>
            <p:nvPr/>
          </p:nvSpPr>
          <p:spPr>
            <a:xfrm>
              <a:off x="5633752" y="2121254"/>
              <a:ext cx="175139" cy="175139"/>
            </a:xfrm>
            <a:custGeom>
              <a:avLst/>
              <a:gdLst>
                <a:gd name="connsiteX0" fmla="*/ 87313 w 175139"/>
                <a:gd name="connsiteY0" fmla="*/ 174796 h 175139"/>
                <a:gd name="connsiteX1" fmla="*/ 174926 w 175139"/>
                <a:gd name="connsiteY1" fmla="*/ 87270 h 175139"/>
                <a:gd name="connsiteX2" fmla="*/ 87399 w 175139"/>
                <a:gd name="connsiteY2" fmla="*/ -343 h 175139"/>
                <a:gd name="connsiteX3" fmla="*/ -214 w 175139"/>
                <a:gd name="connsiteY3" fmla="*/ 87183 h 175139"/>
                <a:gd name="connsiteX4" fmla="*/ -214 w 175139"/>
                <a:gd name="connsiteY4" fmla="*/ 87227 h 175139"/>
                <a:gd name="connsiteX5" fmla="*/ 87313 w 175139"/>
                <a:gd name="connsiteY5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5139" h="175139">
                  <a:moveTo>
                    <a:pt x="87313" y="174796"/>
                  </a:moveTo>
                  <a:cubicBezTo>
                    <a:pt x="135677" y="174822"/>
                    <a:pt x="174900" y="135634"/>
                    <a:pt x="174926" y="87270"/>
                  </a:cubicBezTo>
                  <a:cubicBezTo>
                    <a:pt x="174947" y="38905"/>
                    <a:pt x="135763" y="-317"/>
                    <a:pt x="87399" y="-343"/>
                  </a:cubicBezTo>
                  <a:cubicBezTo>
                    <a:pt x="39035" y="-369"/>
                    <a:pt x="-193" y="38819"/>
                    <a:pt x="-214" y="87183"/>
                  </a:cubicBezTo>
                  <a:cubicBezTo>
                    <a:pt x="-214" y="87196"/>
                    <a:pt x="-214" y="87214"/>
                    <a:pt x="-214" y="87227"/>
                  </a:cubicBezTo>
                  <a:cubicBezTo>
                    <a:pt x="-145" y="135543"/>
                    <a:pt x="38996" y="174701"/>
                    <a:pt x="87313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D94D9A34-0725-1FB5-69D2-4A4B9000D1F1}"/>
                </a:ext>
              </a:extLst>
            </p:cNvPr>
            <p:cNvSpPr/>
            <p:nvPr/>
          </p:nvSpPr>
          <p:spPr>
            <a:xfrm>
              <a:off x="5528464" y="2317518"/>
              <a:ext cx="385669" cy="653253"/>
            </a:xfrm>
            <a:custGeom>
              <a:avLst/>
              <a:gdLst>
                <a:gd name="connsiteX0" fmla="*/ 384978 w 385669"/>
                <a:gd name="connsiteY0" fmla="*/ 252258 h 653253"/>
                <a:gd name="connsiteX1" fmla="*/ 385280 w 385669"/>
                <a:gd name="connsiteY1" fmla="*/ 247246 h 653253"/>
                <a:gd name="connsiteX2" fmla="*/ 345103 w 385669"/>
                <a:gd name="connsiteY2" fmla="*/ 34219 h 653253"/>
                <a:gd name="connsiteX3" fmla="*/ 304839 w 385669"/>
                <a:gd name="connsiteY3" fmla="*/ -343 h 653253"/>
                <a:gd name="connsiteX4" fmla="*/ 80406 w 385669"/>
                <a:gd name="connsiteY4" fmla="*/ -343 h 653253"/>
                <a:gd name="connsiteX5" fmla="*/ 40185 w 385669"/>
                <a:gd name="connsiteY5" fmla="*/ 33743 h 653253"/>
                <a:gd name="connsiteX6" fmla="*/ -36 w 385669"/>
                <a:gd name="connsiteY6" fmla="*/ 247073 h 653253"/>
                <a:gd name="connsiteX7" fmla="*/ 223 w 385669"/>
                <a:gd name="connsiteY7" fmla="*/ 252085 h 653253"/>
                <a:gd name="connsiteX8" fmla="*/ -209 w 385669"/>
                <a:gd name="connsiteY8" fmla="*/ 257788 h 653253"/>
                <a:gd name="connsiteX9" fmla="*/ 40535 w 385669"/>
                <a:gd name="connsiteY9" fmla="*/ 298782 h 653253"/>
                <a:gd name="connsiteX10" fmla="*/ 80924 w 385669"/>
                <a:gd name="connsiteY10" fmla="*/ 264916 h 653253"/>
                <a:gd name="connsiteX11" fmla="*/ 106240 w 385669"/>
                <a:gd name="connsiteY11" fmla="*/ 106538 h 653253"/>
                <a:gd name="connsiteX12" fmla="*/ 105938 w 385669"/>
                <a:gd name="connsiteY12" fmla="*/ 611998 h 653253"/>
                <a:gd name="connsiteX13" fmla="*/ 146850 w 385669"/>
                <a:gd name="connsiteY13" fmla="*/ 652911 h 653253"/>
                <a:gd name="connsiteX14" fmla="*/ 187762 w 385669"/>
                <a:gd name="connsiteY14" fmla="*/ 611998 h 653253"/>
                <a:gd name="connsiteX15" fmla="*/ 187762 w 385669"/>
                <a:gd name="connsiteY15" fmla="*/ 361990 h 653253"/>
                <a:gd name="connsiteX16" fmla="*/ 197526 w 385669"/>
                <a:gd name="connsiteY16" fmla="*/ 361990 h 653253"/>
                <a:gd name="connsiteX17" fmla="*/ 197526 w 385669"/>
                <a:gd name="connsiteY17" fmla="*/ 612214 h 653253"/>
                <a:gd name="connsiteX18" fmla="*/ 239747 w 385669"/>
                <a:gd name="connsiteY18" fmla="*/ 651774 h 653253"/>
                <a:gd name="connsiteX19" fmla="*/ 279307 w 385669"/>
                <a:gd name="connsiteY19" fmla="*/ 612214 h 653253"/>
                <a:gd name="connsiteX20" fmla="*/ 279004 w 385669"/>
                <a:gd name="connsiteY20" fmla="*/ 106754 h 653253"/>
                <a:gd name="connsiteX21" fmla="*/ 304364 w 385669"/>
                <a:gd name="connsiteY21" fmla="*/ 265391 h 653253"/>
                <a:gd name="connsiteX22" fmla="*/ 351833 w 385669"/>
                <a:gd name="connsiteY22" fmla="*/ 298363 h 653253"/>
                <a:gd name="connsiteX23" fmla="*/ 385453 w 385669"/>
                <a:gd name="connsiteY23" fmla="*/ 258004 h 653253"/>
                <a:gd name="connsiteX24" fmla="*/ 384978 w 385669"/>
                <a:gd name="connsiteY24" fmla="*/ 252258 h 653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669" h="653253">
                  <a:moveTo>
                    <a:pt x="384978" y="252258"/>
                  </a:moveTo>
                  <a:cubicBezTo>
                    <a:pt x="385488" y="250638"/>
                    <a:pt x="385591" y="248918"/>
                    <a:pt x="385280" y="247246"/>
                  </a:cubicBezTo>
                  <a:lnTo>
                    <a:pt x="345103" y="34219"/>
                  </a:lnTo>
                  <a:cubicBezTo>
                    <a:pt x="342070" y="14329"/>
                    <a:pt x="324958" y="-360"/>
                    <a:pt x="304839" y="-343"/>
                  </a:cubicBezTo>
                  <a:lnTo>
                    <a:pt x="80406" y="-343"/>
                  </a:lnTo>
                  <a:cubicBezTo>
                    <a:pt x="60429" y="-446"/>
                    <a:pt x="43356" y="14022"/>
                    <a:pt x="40185" y="33743"/>
                  </a:cubicBezTo>
                  <a:lnTo>
                    <a:pt x="-36" y="247073"/>
                  </a:lnTo>
                  <a:cubicBezTo>
                    <a:pt x="-343" y="248741"/>
                    <a:pt x="-252" y="250456"/>
                    <a:pt x="223" y="252085"/>
                  </a:cubicBezTo>
                  <a:cubicBezTo>
                    <a:pt x="-70" y="253973"/>
                    <a:pt x="-213" y="255878"/>
                    <a:pt x="-209" y="257788"/>
                  </a:cubicBezTo>
                  <a:cubicBezTo>
                    <a:pt x="-278" y="280360"/>
                    <a:pt x="17966" y="298713"/>
                    <a:pt x="40535" y="298782"/>
                  </a:cubicBezTo>
                  <a:cubicBezTo>
                    <a:pt x="60451" y="298842"/>
                    <a:pt x="77511" y="284538"/>
                    <a:pt x="80924" y="264916"/>
                  </a:cubicBezTo>
                  <a:lnTo>
                    <a:pt x="106240" y="106538"/>
                  </a:lnTo>
                  <a:lnTo>
                    <a:pt x="105938" y="611998"/>
                  </a:lnTo>
                  <a:cubicBezTo>
                    <a:pt x="105938" y="634593"/>
                    <a:pt x="124256" y="652911"/>
                    <a:pt x="146850" y="652911"/>
                  </a:cubicBezTo>
                  <a:cubicBezTo>
                    <a:pt x="169445" y="652911"/>
                    <a:pt x="187762" y="634593"/>
                    <a:pt x="187762" y="611998"/>
                  </a:cubicBezTo>
                  <a:lnTo>
                    <a:pt x="187762" y="361990"/>
                  </a:lnTo>
                  <a:lnTo>
                    <a:pt x="197526" y="361990"/>
                  </a:lnTo>
                  <a:lnTo>
                    <a:pt x="197526" y="612214"/>
                  </a:lnTo>
                  <a:cubicBezTo>
                    <a:pt x="198260" y="634796"/>
                    <a:pt x="217161" y="652509"/>
                    <a:pt x="239747" y="651774"/>
                  </a:cubicBezTo>
                  <a:cubicBezTo>
                    <a:pt x="261296" y="651074"/>
                    <a:pt x="278607" y="633768"/>
                    <a:pt x="279307" y="612214"/>
                  </a:cubicBezTo>
                  <a:lnTo>
                    <a:pt x="279004" y="106754"/>
                  </a:lnTo>
                  <a:lnTo>
                    <a:pt x="304364" y="265391"/>
                  </a:lnTo>
                  <a:cubicBezTo>
                    <a:pt x="308368" y="287605"/>
                    <a:pt x="329619" y="302367"/>
                    <a:pt x="351833" y="298363"/>
                  </a:cubicBezTo>
                  <a:cubicBezTo>
                    <a:pt x="371348" y="294846"/>
                    <a:pt x="385522" y="277833"/>
                    <a:pt x="385453" y="258004"/>
                  </a:cubicBezTo>
                  <a:cubicBezTo>
                    <a:pt x="385449" y="256077"/>
                    <a:pt x="385289" y="254159"/>
                    <a:pt x="384978" y="252258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BC06FB97-FD6D-C7D6-5AD5-472047934320}"/>
              </a:ext>
            </a:extLst>
          </p:cNvPr>
          <p:cNvGrpSpPr/>
          <p:nvPr/>
        </p:nvGrpSpPr>
        <p:grpSpPr>
          <a:xfrm>
            <a:off x="8198766" y="5786411"/>
            <a:ext cx="385705" cy="849734"/>
            <a:chOff x="5914347" y="2121254"/>
            <a:chExt cx="385705" cy="849734"/>
          </a:xfrm>
          <a:solidFill>
            <a:srgbClr val="EA5858"/>
          </a:solidFill>
        </p:grpSpPr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A125E57-DBE6-6D49-E993-E6D1A24AEA5C}"/>
                </a:ext>
              </a:extLst>
            </p:cNvPr>
            <p:cNvSpPr/>
            <p:nvPr/>
          </p:nvSpPr>
          <p:spPr>
            <a:xfrm>
              <a:off x="6019414" y="2121254"/>
              <a:ext cx="175139" cy="175139"/>
            </a:xfrm>
            <a:custGeom>
              <a:avLst/>
              <a:gdLst>
                <a:gd name="connsiteX0" fmla="*/ 87356 w 175139"/>
                <a:gd name="connsiteY0" fmla="*/ 174796 h 175139"/>
                <a:gd name="connsiteX1" fmla="*/ 174926 w 175139"/>
                <a:gd name="connsiteY1" fmla="*/ 87227 h 175139"/>
                <a:gd name="connsiteX2" fmla="*/ 87356 w 175139"/>
                <a:gd name="connsiteY2" fmla="*/ -343 h 175139"/>
                <a:gd name="connsiteX3" fmla="*/ -214 w 175139"/>
                <a:gd name="connsiteY3" fmla="*/ 87227 h 175139"/>
                <a:gd name="connsiteX4" fmla="*/ 87356 w 175139"/>
                <a:gd name="connsiteY4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39" h="175139">
                  <a:moveTo>
                    <a:pt x="87356" y="174796"/>
                  </a:moveTo>
                  <a:cubicBezTo>
                    <a:pt x="135720" y="174796"/>
                    <a:pt x="174926" y="135591"/>
                    <a:pt x="174926" y="87227"/>
                  </a:cubicBezTo>
                  <a:cubicBezTo>
                    <a:pt x="174926" y="38862"/>
                    <a:pt x="135720" y="-343"/>
                    <a:pt x="87356" y="-343"/>
                  </a:cubicBezTo>
                  <a:cubicBezTo>
                    <a:pt x="38991" y="-343"/>
                    <a:pt x="-214" y="38862"/>
                    <a:pt x="-214" y="87227"/>
                  </a:cubicBezTo>
                  <a:cubicBezTo>
                    <a:pt x="-167" y="135569"/>
                    <a:pt x="39013" y="174749"/>
                    <a:pt x="87356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B76972F2-B01B-80C5-DEC6-FC1C1297269A}"/>
                </a:ext>
              </a:extLst>
            </p:cNvPr>
            <p:cNvSpPr/>
            <p:nvPr/>
          </p:nvSpPr>
          <p:spPr>
            <a:xfrm>
              <a:off x="5914347" y="2317519"/>
              <a:ext cx="385705" cy="653469"/>
            </a:xfrm>
            <a:custGeom>
              <a:avLst/>
              <a:gdLst>
                <a:gd name="connsiteX0" fmla="*/ 384800 w 385705"/>
                <a:gd name="connsiteY0" fmla="*/ 252258 h 653469"/>
                <a:gd name="connsiteX1" fmla="*/ 385059 w 385705"/>
                <a:gd name="connsiteY1" fmla="*/ 247246 h 653469"/>
                <a:gd name="connsiteX2" fmla="*/ 344924 w 385705"/>
                <a:gd name="connsiteY2" fmla="*/ 34218 h 653469"/>
                <a:gd name="connsiteX3" fmla="*/ 304617 w 385705"/>
                <a:gd name="connsiteY3" fmla="*/ -343 h 653469"/>
                <a:gd name="connsiteX4" fmla="*/ 80444 w 385705"/>
                <a:gd name="connsiteY4" fmla="*/ -343 h 653469"/>
                <a:gd name="connsiteX5" fmla="*/ 40180 w 385705"/>
                <a:gd name="connsiteY5" fmla="*/ 33743 h 653469"/>
                <a:gd name="connsiteX6" fmla="*/ 2 w 385705"/>
                <a:gd name="connsiteY6" fmla="*/ 247073 h 653469"/>
                <a:gd name="connsiteX7" fmla="*/ 261 w 385705"/>
                <a:gd name="connsiteY7" fmla="*/ 252085 h 653469"/>
                <a:gd name="connsiteX8" fmla="*/ -214 w 385705"/>
                <a:gd name="connsiteY8" fmla="*/ 257787 h 653469"/>
                <a:gd name="connsiteX9" fmla="*/ 40529 w 385705"/>
                <a:gd name="connsiteY9" fmla="*/ 298782 h 653469"/>
                <a:gd name="connsiteX10" fmla="*/ 80919 w 385705"/>
                <a:gd name="connsiteY10" fmla="*/ 264916 h 653469"/>
                <a:gd name="connsiteX11" fmla="*/ 106278 w 385705"/>
                <a:gd name="connsiteY11" fmla="*/ 106538 h 653469"/>
                <a:gd name="connsiteX12" fmla="*/ 105933 w 385705"/>
                <a:gd name="connsiteY12" fmla="*/ 611998 h 653469"/>
                <a:gd name="connsiteX13" fmla="*/ 146845 w 385705"/>
                <a:gd name="connsiteY13" fmla="*/ 652911 h 653469"/>
                <a:gd name="connsiteX14" fmla="*/ 187757 w 385705"/>
                <a:gd name="connsiteY14" fmla="*/ 611998 h 653469"/>
                <a:gd name="connsiteX15" fmla="*/ 187757 w 385705"/>
                <a:gd name="connsiteY15" fmla="*/ 361990 h 653469"/>
                <a:gd name="connsiteX16" fmla="*/ 197520 w 385705"/>
                <a:gd name="connsiteY16" fmla="*/ 361990 h 653469"/>
                <a:gd name="connsiteX17" fmla="*/ 197520 w 385705"/>
                <a:gd name="connsiteY17" fmla="*/ 612214 h 653469"/>
                <a:gd name="connsiteX18" fmla="*/ 238432 w 385705"/>
                <a:gd name="connsiteY18" fmla="*/ 653126 h 653469"/>
                <a:gd name="connsiteX19" fmla="*/ 279344 w 385705"/>
                <a:gd name="connsiteY19" fmla="*/ 612214 h 653469"/>
                <a:gd name="connsiteX20" fmla="*/ 278999 w 385705"/>
                <a:gd name="connsiteY20" fmla="*/ 106754 h 653469"/>
                <a:gd name="connsiteX21" fmla="*/ 304401 w 385705"/>
                <a:gd name="connsiteY21" fmla="*/ 265391 h 653469"/>
                <a:gd name="connsiteX22" fmla="*/ 351871 w 385705"/>
                <a:gd name="connsiteY22" fmla="*/ 298362 h 653469"/>
                <a:gd name="connsiteX23" fmla="*/ 385491 w 385705"/>
                <a:gd name="connsiteY23" fmla="*/ 258003 h 653469"/>
                <a:gd name="connsiteX24" fmla="*/ 384800 w 385705"/>
                <a:gd name="connsiteY24" fmla="*/ 252258 h 65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705" h="653469">
                  <a:moveTo>
                    <a:pt x="384800" y="252258"/>
                  </a:moveTo>
                  <a:cubicBezTo>
                    <a:pt x="385297" y="250633"/>
                    <a:pt x="385387" y="248914"/>
                    <a:pt x="385059" y="247246"/>
                  </a:cubicBezTo>
                  <a:lnTo>
                    <a:pt x="344924" y="34218"/>
                  </a:lnTo>
                  <a:cubicBezTo>
                    <a:pt x="341888" y="14311"/>
                    <a:pt x="324754" y="-382"/>
                    <a:pt x="304617" y="-343"/>
                  </a:cubicBezTo>
                  <a:lnTo>
                    <a:pt x="80444" y="-343"/>
                  </a:lnTo>
                  <a:cubicBezTo>
                    <a:pt x="60463" y="-434"/>
                    <a:pt x="43389" y="14022"/>
                    <a:pt x="40180" y="33743"/>
                  </a:cubicBezTo>
                  <a:lnTo>
                    <a:pt x="2" y="247073"/>
                  </a:lnTo>
                  <a:cubicBezTo>
                    <a:pt x="-326" y="248741"/>
                    <a:pt x="-236" y="250460"/>
                    <a:pt x="261" y="252085"/>
                  </a:cubicBezTo>
                  <a:cubicBezTo>
                    <a:pt x="-45" y="253968"/>
                    <a:pt x="-206" y="255878"/>
                    <a:pt x="-214" y="257787"/>
                  </a:cubicBezTo>
                  <a:cubicBezTo>
                    <a:pt x="-283" y="280360"/>
                    <a:pt x="17961" y="298712"/>
                    <a:pt x="40529" y="298782"/>
                  </a:cubicBezTo>
                  <a:cubicBezTo>
                    <a:pt x="60445" y="298842"/>
                    <a:pt x="77506" y="284538"/>
                    <a:pt x="80919" y="264916"/>
                  </a:cubicBezTo>
                  <a:lnTo>
                    <a:pt x="106278" y="106538"/>
                  </a:lnTo>
                  <a:lnTo>
                    <a:pt x="105933" y="611998"/>
                  </a:lnTo>
                  <a:cubicBezTo>
                    <a:pt x="105933" y="634593"/>
                    <a:pt x="124250" y="652911"/>
                    <a:pt x="146845" y="652911"/>
                  </a:cubicBezTo>
                  <a:cubicBezTo>
                    <a:pt x="169439" y="652911"/>
                    <a:pt x="187757" y="634593"/>
                    <a:pt x="187757" y="611998"/>
                  </a:cubicBezTo>
                  <a:lnTo>
                    <a:pt x="187757" y="361990"/>
                  </a:lnTo>
                  <a:lnTo>
                    <a:pt x="197520" y="361990"/>
                  </a:lnTo>
                  <a:lnTo>
                    <a:pt x="197520" y="612214"/>
                  </a:lnTo>
                  <a:cubicBezTo>
                    <a:pt x="197520" y="634809"/>
                    <a:pt x="215838" y="653126"/>
                    <a:pt x="238432" y="653126"/>
                  </a:cubicBezTo>
                  <a:cubicBezTo>
                    <a:pt x="261027" y="653126"/>
                    <a:pt x="279344" y="634809"/>
                    <a:pt x="279344" y="612214"/>
                  </a:cubicBezTo>
                  <a:lnTo>
                    <a:pt x="278999" y="106754"/>
                  </a:lnTo>
                  <a:lnTo>
                    <a:pt x="304401" y="265391"/>
                  </a:lnTo>
                  <a:cubicBezTo>
                    <a:pt x="308406" y="287605"/>
                    <a:pt x="329657" y="302367"/>
                    <a:pt x="351871" y="298362"/>
                  </a:cubicBezTo>
                  <a:cubicBezTo>
                    <a:pt x="371385" y="294846"/>
                    <a:pt x="385560" y="277833"/>
                    <a:pt x="385491" y="258003"/>
                  </a:cubicBezTo>
                  <a:cubicBezTo>
                    <a:pt x="385391" y="256077"/>
                    <a:pt x="385163" y="254154"/>
                    <a:pt x="384800" y="252258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B65FEB1E-5C53-2942-F346-51CA951B1598}"/>
              </a:ext>
            </a:extLst>
          </p:cNvPr>
          <p:cNvGrpSpPr/>
          <p:nvPr/>
        </p:nvGrpSpPr>
        <p:grpSpPr>
          <a:xfrm>
            <a:off x="8584252" y="5786411"/>
            <a:ext cx="385667" cy="849517"/>
            <a:chOff x="6299833" y="2121254"/>
            <a:chExt cx="385667" cy="849517"/>
          </a:xfrm>
          <a:solidFill>
            <a:srgbClr val="EA5858"/>
          </a:solidFill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FFB7FE6D-62C6-5A3B-8949-0096D3CA53EA}"/>
                </a:ext>
              </a:extLst>
            </p:cNvPr>
            <p:cNvSpPr/>
            <p:nvPr/>
          </p:nvSpPr>
          <p:spPr>
            <a:xfrm>
              <a:off x="6405119" y="2121254"/>
              <a:ext cx="175139" cy="175139"/>
            </a:xfrm>
            <a:custGeom>
              <a:avLst/>
              <a:gdLst>
                <a:gd name="connsiteX0" fmla="*/ 87313 w 175139"/>
                <a:gd name="connsiteY0" fmla="*/ 174796 h 175139"/>
                <a:gd name="connsiteX1" fmla="*/ 174926 w 175139"/>
                <a:gd name="connsiteY1" fmla="*/ 87270 h 175139"/>
                <a:gd name="connsiteX2" fmla="*/ 87399 w 175139"/>
                <a:gd name="connsiteY2" fmla="*/ -343 h 175139"/>
                <a:gd name="connsiteX3" fmla="*/ -214 w 175139"/>
                <a:gd name="connsiteY3" fmla="*/ 87183 h 175139"/>
                <a:gd name="connsiteX4" fmla="*/ -214 w 175139"/>
                <a:gd name="connsiteY4" fmla="*/ 87227 h 175139"/>
                <a:gd name="connsiteX5" fmla="*/ 87313 w 175139"/>
                <a:gd name="connsiteY5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5139" h="175139">
                  <a:moveTo>
                    <a:pt x="87313" y="174796"/>
                  </a:moveTo>
                  <a:cubicBezTo>
                    <a:pt x="135677" y="174822"/>
                    <a:pt x="174900" y="135634"/>
                    <a:pt x="174926" y="87270"/>
                  </a:cubicBezTo>
                  <a:cubicBezTo>
                    <a:pt x="174947" y="38905"/>
                    <a:pt x="135763" y="-317"/>
                    <a:pt x="87399" y="-343"/>
                  </a:cubicBezTo>
                  <a:cubicBezTo>
                    <a:pt x="39035" y="-369"/>
                    <a:pt x="-193" y="38819"/>
                    <a:pt x="-214" y="87183"/>
                  </a:cubicBezTo>
                  <a:cubicBezTo>
                    <a:pt x="-214" y="87196"/>
                    <a:pt x="-214" y="87214"/>
                    <a:pt x="-214" y="87227"/>
                  </a:cubicBezTo>
                  <a:cubicBezTo>
                    <a:pt x="-145" y="135543"/>
                    <a:pt x="38996" y="174701"/>
                    <a:pt x="87313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D3B8FB42-65FE-C58B-927D-35CC27CD1C31}"/>
                </a:ext>
              </a:extLst>
            </p:cNvPr>
            <p:cNvSpPr/>
            <p:nvPr/>
          </p:nvSpPr>
          <p:spPr>
            <a:xfrm>
              <a:off x="6299833" y="2317518"/>
              <a:ext cx="385667" cy="653253"/>
            </a:xfrm>
            <a:custGeom>
              <a:avLst/>
              <a:gdLst>
                <a:gd name="connsiteX0" fmla="*/ 384975 w 385667"/>
                <a:gd name="connsiteY0" fmla="*/ 252258 h 653253"/>
                <a:gd name="connsiteX1" fmla="*/ 385277 w 385667"/>
                <a:gd name="connsiteY1" fmla="*/ 247246 h 653253"/>
                <a:gd name="connsiteX2" fmla="*/ 345100 w 385667"/>
                <a:gd name="connsiteY2" fmla="*/ 34219 h 653253"/>
                <a:gd name="connsiteX3" fmla="*/ 304836 w 385667"/>
                <a:gd name="connsiteY3" fmla="*/ -343 h 653253"/>
                <a:gd name="connsiteX4" fmla="*/ 80403 w 385667"/>
                <a:gd name="connsiteY4" fmla="*/ -343 h 653253"/>
                <a:gd name="connsiteX5" fmla="*/ 40182 w 385667"/>
                <a:gd name="connsiteY5" fmla="*/ 33743 h 653253"/>
                <a:gd name="connsiteX6" fmla="*/ -39 w 385667"/>
                <a:gd name="connsiteY6" fmla="*/ 247073 h 653253"/>
                <a:gd name="connsiteX7" fmla="*/ 264 w 385667"/>
                <a:gd name="connsiteY7" fmla="*/ 252085 h 653253"/>
                <a:gd name="connsiteX8" fmla="*/ -212 w 385667"/>
                <a:gd name="connsiteY8" fmla="*/ 257788 h 653253"/>
                <a:gd name="connsiteX9" fmla="*/ 40532 w 385667"/>
                <a:gd name="connsiteY9" fmla="*/ 298782 h 653253"/>
                <a:gd name="connsiteX10" fmla="*/ 80921 w 385667"/>
                <a:gd name="connsiteY10" fmla="*/ 264916 h 653253"/>
                <a:gd name="connsiteX11" fmla="*/ 106238 w 385667"/>
                <a:gd name="connsiteY11" fmla="*/ 106538 h 653253"/>
                <a:gd name="connsiteX12" fmla="*/ 105935 w 385667"/>
                <a:gd name="connsiteY12" fmla="*/ 611998 h 653253"/>
                <a:gd name="connsiteX13" fmla="*/ 146847 w 385667"/>
                <a:gd name="connsiteY13" fmla="*/ 652911 h 653253"/>
                <a:gd name="connsiteX14" fmla="*/ 187759 w 385667"/>
                <a:gd name="connsiteY14" fmla="*/ 611998 h 653253"/>
                <a:gd name="connsiteX15" fmla="*/ 187759 w 385667"/>
                <a:gd name="connsiteY15" fmla="*/ 361990 h 653253"/>
                <a:gd name="connsiteX16" fmla="*/ 197523 w 385667"/>
                <a:gd name="connsiteY16" fmla="*/ 361990 h 653253"/>
                <a:gd name="connsiteX17" fmla="*/ 197523 w 385667"/>
                <a:gd name="connsiteY17" fmla="*/ 612214 h 653253"/>
                <a:gd name="connsiteX18" fmla="*/ 239744 w 385667"/>
                <a:gd name="connsiteY18" fmla="*/ 651774 h 653253"/>
                <a:gd name="connsiteX19" fmla="*/ 279304 w 385667"/>
                <a:gd name="connsiteY19" fmla="*/ 612214 h 653253"/>
                <a:gd name="connsiteX20" fmla="*/ 279001 w 385667"/>
                <a:gd name="connsiteY20" fmla="*/ 106754 h 653253"/>
                <a:gd name="connsiteX21" fmla="*/ 304361 w 385667"/>
                <a:gd name="connsiteY21" fmla="*/ 265391 h 653253"/>
                <a:gd name="connsiteX22" fmla="*/ 351831 w 385667"/>
                <a:gd name="connsiteY22" fmla="*/ 298363 h 653253"/>
                <a:gd name="connsiteX23" fmla="*/ 385450 w 385667"/>
                <a:gd name="connsiteY23" fmla="*/ 258004 h 653253"/>
                <a:gd name="connsiteX24" fmla="*/ 384975 w 385667"/>
                <a:gd name="connsiteY24" fmla="*/ 252258 h 653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667" h="653253">
                  <a:moveTo>
                    <a:pt x="384975" y="252258"/>
                  </a:moveTo>
                  <a:cubicBezTo>
                    <a:pt x="385485" y="250638"/>
                    <a:pt x="385588" y="248918"/>
                    <a:pt x="385277" y="247246"/>
                  </a:cubicBezTo>
                  <a:lnTo>
                    <a:pt x="345100" y="34219"/>
                  </a:lnTo>
                  <a:cubicBezTo>
                    <a:pt x="342084" y="14320"/>
                    <a:pt x="324963" y="-377"/>
                    <a:pt x="304836" y="-343"/>
                  </a:cubicBezTo>
                  <a:lnTo>
                    <a:pt x="80403" y="-343"/>
                  </a:lnTo>
                  <a:cubicBezTo>
                    <a:pt x="60426" y="-446"/>
                    <a:pt x="43353" y="14022"/>
                    <a:pt x="40182" y="33743"/>
                  </a:cubicBezTo>
                  <a:lnTo>
                    <a:pt x="-39" y="247073"/>
                  </a:lnTo>
                  <a:cubicBezTo>
                    <a:pt x="-350" y="248745"/>
                    <a:pt x="-246" y="250465"/>
                    <a:pt x="264" y="252085"/>
                  </a:cubicBezTo>
                  <a:cubicBezTo>
                    <a:pt x="-65" y="253969"/>
                    <a:pt x="-224" y="255878"/>
                    <a:pt x="-212" y="257788"/>
                  </a:cubicBezTo>
                  <a:cubicBezTo>
                    <a:pt x="-281" y="280360"/>
                    <a:pt x="17964" y="298713"/>
                    <a:pt x="40532" y="298782"/>
                  </a:cubicBezTo>
                  <a:cubicBezTo>
                    <a:pt x="60448" y="298842"/>
                    <a:pt x="77508" y="284538"/>
                    <a:pt x="80921" y="264916"/>
                  </a:cubicBezTo>
                  <a:lnTo>
                    <a:pt x="106238" y="106538"/>
                  </a:lnTo>
                  <a:lnTo>
                    <a:pt x="105935" y="611998"/>
                  </a:lnTo>
                  <a:cubicBezTo>
                    <a:pt x="105935" y="634593"/>
                    <a:pt x="124253" y="652911"/>
                    <a:pt x="146847" y="652911"/>
                  </a:cubicBezTo>
                  <a:cubicBezTo>
                    <a:pt x="169442" y="652911"/>
                    <a:pt x="187759" y="634593"/>
                    <a:pt x="187759" y="611998"/>
                  </a:cubicBezTo>
                  <a:lnTo>
                    <a:pt x="187759" y="361990"/>
                  </a:lnTo>
                  <a:lnTo>
                    <a:pt x="197523" y="361990"/>
                  </a:lnTo>
                  <a:lnTo>
                    <a:pt x="197523" y="612214"/>
                  </a:lnTo>
                  <a:cubicBezTo>
                    <a:pt x="198257" y="634796"/>
                    <a:pt x="217158" y="652509"/>
                    <a:pt x="239744" y="651774"/>
                  </a:cubicBezTo>
                  <a:cubicBezTo>
                    <a:pt x="261293" y="651074"/>
                    <a:pt x="278604" y="633768"/>
                    <a:pt x="279304" y="612214"/>
                  </a:cubicBezTo>
                  <a:lnTo>
                    <a:pt x="279001" y="106754"/>
                  </a:lnTo>
                  <a:lnTo>
                    <a:pt x="304361" y="265391"/>
                  </a:lnTo>
                  <a:cubicBezTo>
                    <a:pt x="308365" y="287605"/>
                    <a:pt x="329616" y="302367"/>
                    <a:pt x="351831" y="298363"/>
                  </a:cubicBezTo>
                  <a:cubicBezTo>
                    <a:pt x="371345" y="294846"/>
                    <a:pt x="385519" y="277833"/>
                    <a:pt x="385450" y="258004"/>
                  </a:cubicBezTo>
                  <a:cubicBezTo>
                    <a:pt x="385467" y="256077"/>
                    <a:pt x="385308" y="254154"/>
                    <a:pt x="384975" y="252258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E50CEBF0-C54B-D2FE-B29D-4B864B8BCEBC}"/>
              </a:ext>
            </a:extLst>
          </p:cNvPr>
          <p:cNvGrpSpPr/>
          <p:nvPr/>
        </p:nvGrpSpPr>
        <p:grpSpPr>
          <a:xfrm>
            <a:off x="8969917" y="5786411"/>
            <a:ext cx="385705" cy="849733"/>
            <a:chOff x="6685498" y="2121254"/>
            <a:chExt cx="385705" cy="849733"/>
          </a:xfrm>
          <a:solidFill>
            <a:srgbClr val="EA5858"/>
          </a:solidFill>
        </p:grpSpPr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625CF2B9-000E-B234-9C5D-5F027849C0A8}"/>
                </a:ext>
              </a:extLst>
            </p:cNvPr>
            <p:cNvSpPr/>
            <p:nvPr/>
          </p:nvSpPr>
          <p:spPr>
            <a:xfrm>
              <a:off x="6790781" y="2121254"/>
              <a:ext cx="175139" cy="175139"/>
            </a:xfrm>
            <a:custGeom>
              <a:avLst/>
              <a:gdLst>
                <a:gd name="connsiteX0" fmla="*/ 87356 w 175139"/>
                <a:gd name="connsiteY0" fmla="*/ 174796 h 175139"/>
                <a:gd name="connsiteX1" fmla="*/ 174926 w 175139"/>
                <a:gd name="connsiteY1" fmla="*/ 87227 h 175139"/>
                <a:gd name="connsiteX2" fmla="*/ 87356 w 175139"/>
                <a:gd name="connsiteY2" fmla="*/ -343 h 175139"/>
                <a:gd name="connsiteX3" fmla="*/ -214 w 175139"/>
                <a:gd name="connsiteY3" fmla="*/ 87227 h 175139"/>
                <a:gd name="connsiteX4" fmla="*/ 87356 w 175139"/>
                <a:gd name="connsiteY4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39" h="175139">
                  <a:moveTo>
                    <a:pt x="87356" y="174796"/>
                  </a:moveTo>
                  <a:cubicBezTo>
                    <a:pt x="135720" y="174796"/>
                    <a:pt x="174926" y="135591"/>
                    <a:pt x="174926" y="87227"/>
                  </a:cubicBezTo>
                  <a:cubicBezTo>
                    <a:pt x="174926" y="38862"/>
                    <a:pt x="135720" y="-343"/>
                    <a:pt x="87356" y="-343"/>
                  </a:cubicBezTo>
                  <a:cubicBezTo>
                    <a:pt x="38991" y="-343"/>
                    <a:pt x="-214" y="38862"/>
                    <a:pt x="-214" y="87227"/>
                  </a:cubicBezTo>
                  <a:cubicBezTo>
                    <a:pt x="-167" y="135569"/>
                    <a:pt x="39013" y="174749"/>
                    <a:pt x="87356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D268EFA7-FF7D-3D66-AD0A-8F77FC76664D}"/>
                </a:ext>
              </a:extLst>
            </p:cNvPr>
            <p:cNvSpPr/>
            <p:nvPr/>
          </p:nvSpPr>
          <p:spPr>
            <a:xfrm>
              <a:off x="6685498" y="2317518"/>
              <a:ext cx="385705" cy="653469"/>
            </a:xfrm>
            <a:custGeom>
              <a:avLst/>
              <a:gdLst>
                <a:gd name="connsiteX0" fmla="*/ 385016 w 385705"/>
                <a:gd name="connsiteY0" fmla="*/ 252258 h 653469"/>
                <a:gd name="connsiteX1" fmla="*/ 385275 w 385705"/>
                <a:gd name="connsiteY1" fmla="*/ 247246 h 653469"/>
                <a:gd name="connsiteX2" fmla="*/ 345141 w 385705"/>
                <a:gd name="connsiteY2" fmla="*/ 34219 h 653469"/>
                <a:gd name="connsiteX3" fmla="*/ 304833 w 385705"/>
                <a:gd name="connsiteY3" fmla="*/ -343 h 653469"/>
                <a:gd name="connsiteX4" fmla="*/ 80444 w 385705"/>
                <a:gd name="connsiteY4" fmla="*/ -343 h 653469"/>
                <a:gd name="connsiteX5" fmla="*/ 40223 w 385705"/>
                <a:gd name="connsiteY5" fmla="*/ 33743 h 653469"/>
                <a:gd name="connsiteX6" fmla="*/ 2 w 385705"/>
                <a:gd name="connsiteY6" fmla="*/ 247073 h 653469"/>
                <a:gd name="connsiteX7" fmla="*/ 261 w 385705"/>
                <a:gd name="connsiteY7" fmla="*/ 252085 h 653469"/>
                <a:gd name="connsiteX8" fmla="*/ -214 w 385705"/>
                <a:gd name="connsiteY8" fmla="*/ 257788 h 653469"/>
                <a:gd name="connsiteX9" fmla="*/ 40529 w 385705"/>
                <a:gd name="connsiteY9" fmla="*/ 298782 h 653469"/>
                <a:gd name="connsiteX10" fmla="*/ 80919 w 385705"/>
                <a:gd name="connsiteY10" fmla="*/ 264916 h 653469"/>
                <a:gd name="connsiteX11" fmla="*/ 106278 w 385705"/>
                <a:gd name="connsiteY11" fmla="*/ 106538 h 653469"/>
                <a:gd name="connsiteX12" fmla="*/ 105933 w 385705"/>
                <a:gd name="connsiteY12" fmla="*/ 611998 h 653469"/>
                <a:gd name="connsiteX13" fmla="*/ 146845 w 385705"/>
                <a:gd name="connsiteY13" fmla="*/ 652911 h 653469"/>
                <a:gd name="connsiteX14" fmla="*/ 187757 w 385705"/>
                <a:gd name="connsiteY14" fmla="*/ 611998 h 653469"/>
                <a:gd name="connsiteX15" fmla="*/ 187757 w 385705"/>
                <a:gd name="connsiteY15" fmla="*/ 361990 h 653469"/>
                <a:gd name="connsiteX16" fmla="*/ 197520 w 385705"/>
                <a:gd name="connsiteY16" fmla="*/ 361990 h 653469"/>
                <a:gd name="connsiteX17" fmla="*/ 197520 w 385705"/>
                <a:gd name="connsiteY17" fmla="*/ 612214 h 653469"/>
                <a:gd name="connsiteX18" fmla="*/ 238432 w 385705"/>
                <a:gd name="connsiteY18" fmla="*/ 653127 h 653469"/>
                <a:gd name="connsiteX19" fmla="*/ 279344 w 385705"/>
                <a:gd name="connsiteY19" fmla="*/ 612214 h 653469"/>
                <a:gd name="connsiteX20" fmla="*/ 279042 w 385705"/>
                <a:gd name="connsiteY20" fmla="*/ 106754 h 653469"/>
                <a:gd name="connsiteX21" fmla="*/ 304401 w 385705"/>
                <a:gd name="connsiteY21" fmla="*/ 265391 h 653469"/>
                <a:gd name="connsiteX22" fmla="*/ 351871 w 385705"/>
                <a:gd name="connsiteY22" fmla="*/ 298363 h 653469"/>
                <a:gd name="connsiteX23" fmla="*/ 385491 w 385705"/>
                <a:gd name="connsiteY23" fmla="*/ 258004 h 653469"/>
                <a:gd name="connsiteX24" fmla="*/ 385016 w 385705"/>
                <a:gd name="connsiteY24" fmla="*/ 252258 h 65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705" h="653469">
                  <a:moveTo>
                    <a:pt x="385016" y="252258"/>
                  </a:moveTo>
                  <a:cubicBezTo>
                    <a:pt x="385534" y="250638"/>
                    <a:pt x="385625" y="248910"/>
                    <a:pt x="385275" y="247246"/>
                  </a:cubicBezTo>
                  <a:lnTo>
                    <a:pt x="345141" y="34219"/>
                  </a:lnTo>
                  <a:cubicBezTo>
                    <a:pt x="342104" y="14311"/>
                    <a:pt x="324970" y="-382"/>
                    <a:pt x="304833" y="-343"/>
                  </a:cubicBezTo>
                  <a:lnTo>
                    <a:pt x="80444" y="-343"/>
                  </a:lnTo>
                  <a:cubicBezTo>
                    <a:pt x="60467" y="-446"/>
                    <a:pt x="43394" y="14022"/>
                    <a:pt x="40223" y="33743"/>
                  </a:cubicBezTo>
                  <a:lnTo>
                    <a:pt x="2" y="247073"/>
                  </a:lnTo>
                  <a:cubicBezTo>
                    <a:pt x="-326" y="248741"/>
                    <a:pt x="-236" y="250460"/>
                    <a:pt x="261" y="252085"/>
                  </a:cubicBezTo>
                  <a:cubicBezTo>
                    <a:pt x="-45" y="253969"/>
                    <a:pt x="-206" y="255878"/>
                    <a:pt x="-214" y="257788"/>
                  </a:cubicBezTo>
                  <a:cubicBezTo>
                    <a:pt x="-283" y="280360"/>
                    <a:pt x="17961" y="298713"/>
                    <a:pt x="40529" y="298782"/>
                  </a:cubicBezTo>
                  <a:cubicBezTo>
                    <a:pt x="60445" y="298842"/>
                    <a:pt x="77506" y="284538"/>
                    <a:pt x="80919" y="264916"/>
                  </a:cubicBezTo>
                  <a:lnTo>
                    <a:pt x="106278" y="106538"/>
                  </a:lnTo>
                  <a:lnTo>
                    <a:pt x="105933" y="611998"/>
                  </a:lnTo>
                  <a:cubicBezTo>
                    <a:pt x="105933" y="634593"/>
                    <a:pt x="124250" y="652911"/>
                    <a:pt x="146845" y="652911"/>
                  </a:cubicBezTo>
                  <a:cubicBezTo>
                    <a:pt x="169439" y="652911"/>
                    <a:pt x="187757" y="634593"/>
                    <a:pt x="187757" y="611998"/>
                  </a:cubicBezTo>
                  <a:lnTo>
                    <a:pt x="187757" y="361990"/>
                  </a:lnTo>
                  <a:lnTo>
                    <a:pt x="197520" y="361990"/>
                  </a:lnTo>
                  <a:lnTo>
                    <a:pt x="197520" y="612214"/>
                  </a:lnTo>
                  <a:cubicBezTo>
                    <a:pt x="197520" y="634809"/>
                    <a:pt x="215838" y="653127"/>
                    <a:pt x="238432" y="653127"/>
                  </a:cubicBezTo>
                  <a:cubicBezTo>
                    <a:pt x="261027" y="653127"/>
                    <a:pt x="279344" y="634809"/>
                    <a:pt x="279344" y="612214"/>
                  </a:cubicBezTo>
                  <a:lnTo>
                    <a:pt x="279042" y="106754"/>
                  </a:lnTo>
                  <a:lnTo>
                    <a:pt x="304401" y="265391"/>
                  </a:lnTo>
                  <a:cubicBezTo>
                    <a:pt x="308406" y="287605"/>
                    <a:pt x="329657" y="302367"/>
                    <a:pt x="351871" y="298363"/>
                  </a:cubicBezTo>
                  <a:cubicBezTo>
                    <a:pt x="371385" y="294846"/>
                    <a:pt x="385560" y="277833"/>
                    <a:pt x="385491" y="258004"/>
                  </a:cubicBezTo>
                  <a:cubicBezTo>
                    <a:pt x="385487" y="256077"/>
                    <a:pt x="385327" y="254159"/>
                    <a:pt x="385016" y="252258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54635C3E-B893-6B02-476F-6C6321181299}"/>
              </a:ext>
            </a:extLst>
          </p:cNvPr>
          <p:cNvGrpSpPr/>
          <p:nvPr/>
        </p:nvGrpSpPr>
        <p:grpSpPr>
          <a:xfrm>
            <a:off x="9355230" y="5786411"/>
            <a:ext cx="386058" cy="849734"/>
            <a:chOff x="7070811" y="2121254"/>
            <a:chExt cx="386058" cy="849734"/>
          </a:xfrm>
          <a:solidFill>
            <a:srgbClr val="EA5858"/>
          </a:solidFill>
        </p:grpSpPr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38CE3CDC-92C6-293D-AD83-DEEB1C6573F9}"/>
                </a:ext>
              </a:extLst>
            </p:cNvPr>
            <p:cNvSpPr/>
            <p:nvPr/>
          </p:nvSpPr>
          <p:spPr>
            <a:xfrm>
              <a:off x="7176485" y="2121254"/>
              <a:ext cx="175139" cy="175139"/>
            </a:xfrm>
            <a:custGeom>
              <a:avLst/>
              <a:gdLst>
                <a:gd name="connsiteX0" fmla="*/ 87356 w 175139"/>
                <a:gd name="connsiteY0" fmla="*/ 174796 h 175139"/>
                <a:gd name="connsiteX1" fmla="*/ 174926 w 175139"/>
                <a:gd name="connsiteY1" fmla="*/ 87227 h 175139"/>
                <a:gd name="connsiteX2" fmla="*/ 87356 w 175139"/>
                <a:gd name="connsiteY2" fmla="*/ -343 h 175139"/>
                <a:gd name="connsiteX3" fmla="*/ -214 w 175139"/>
                <a:gd name="connsiteY3" fmla="*/ 87227 h 175139"/>
                <a:gd name="connsiteX4" fmla="*/ 87356 w 175139"/>
                <a:gd name="connsiteY4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39" h="175139">
                  <a:moveTo>
                    <a:pt x="87356" y="174796"/>
                  </a:moveTo>
                  <a:cubicBezTo>
                    <a:pt x="135720" y="174796"/>
                    <a:pt x="174926" y="135591"/>
                    <a:pt x="174926" y="87227"/>
                  </a:cubicBezTo>
                  <a:cubicBezTo>
                    <a:pt x="174926" y="38862"/>
                    <a:pt x="135720" y="-343"/>
                    <a:pt x="87356" y="-343"/>
                  </a:cubicBezTo>
                  <a:cubicBezTo>
                    <a:pt x="38991" y="-343"/>
                    <a:pt x="-214" y="38862"/>
                    <a:pt x="-214" y="87227"/>
                  </a:cubicBezTo>
                  <a:cubicBezTo>
                    <a:pt x="-166" y="135569"/>
                    <a:pt x="39013" y="174749"/>
                    <a:pt x="87356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8F5F6786-4975-8912-325C-5301695A7135}"/>
                </a:ext>
              </a:extLst>
            </p:cNvPr>
            <p:cNvSpPr/>
            <p:nvPr/>
          </p:nvSpPr>
          <p:spPr>
            <a:xfrm>
              <a:off x="7070811" y="2317519"/>
              <a:ext cx="386058" cy="653469"/>
            </a:xfrm>
            <a:custGeom>
              <a:avLst/>
              <a:gdLst>
                <a:gd name="connsiteX0" fmla="*/ 385407 w 386058"/>
                <a:gd name="connsiteY0" fmla="*/ 252258 h 653469"/>
                <a:gd name="connsiteX1" fmla="*/ 385666 w 386058"/>
                <a:gd name="connsiteY1" fmla="*/ 247246 h 653469"/>
                <a:gd name="connsiteX2" fmla="*/ 345316 w 386058"/>
                <a:gd name="connsiteY2" fmla="*/ 34218 h 653469"/>
                <a:gd name="connsiteX3" fmla="*/ 305052 w 386058"/>
                <a:gd name="connsiteY3" fmla="*/ -343 h 653469"/>
                <a:gd name="connsiteX4" fmla="*/ 80403 w 386058"/>
                <a:gd name="connsiteY4" fmla="*/ -343 h 653469"/>
                <a:gd name="connsiteX5" fmla="*/ 40182 w 386058"/>
                <a:gd name="connsiteY5" fmla="*/ 33743 h 653469"/>
                <a:gd name="connsiteX6" fmla="*/ -39 w 386058"/>
                <a:gd name="connsiteY6" fmla="*/ 247073 h 653469"/>
                <a:gd name="connsiteX7" fmla="*/ 264 w 386058"/>
                <a:gd name="connsiteY7" fmla="*/ 252085 h 653469"/>
                <a:gd name="connsiteX8" fmla="*/ -211 w 386058"/>
                <a:gd name="connsiteY8" fmla="*/ 257787 h 653469"/>
                <a:gd name="connsiteX9" fmla="*/ 40532 w 386058"/>
                <a:gd name="connsiteY9" fmla="*/ 298782 h 653469"/>
                <a:gd name="connsiteX10" fmla="*/ 80921 w 386058"/>
                <a:gd name="connsiteY10" fmla="*/ 264916 h 653469"/>
                <a:gd name="connsiteX11" fmla="*/ 106237 w 386058"/>
                <a:gd name="connsiteY11" fmla="*/ 106538 h 653469"/>
                <a:gd name="connsiteX12" fmla="*/ 105935 w 386058"/>
                <a:gd name="connsiteY12" fmla="*/ 611998 h 653469"/>
                <a:gd name="connsiteX13" fmla="*/ 146847 w 386058"/>
                <a:gd name="connsiteY13" fmla="*/ 652910 h 653469"/>
                <a:gd name="connsiteX14" fmla="*/ 187759 w 386058"/>
                <a:gd name="connsiteY14" fmla="*/ 611998 h 653469"/>
                <a:gd name="connsiteX15" fmla="*/ 187759 w 386058"/>
                <a:gd name="connsiteY15" fmla="*/ 361990 h 653469"/>
                <a:gd name="connsiteX16" fmla="*/ 197523 w 386058"/>
                <a:gd name="connsiteY16" fmla="*/ 361990 h 653469"/>
                <a:gd name="connsiteX17" fmla="*/ 197523 w 386058"/>
                <a:gd name="connsiteY17" fmla="*/ 612214 h 653469"/>
                <a:gd name="connsiteX18" fmla="*/ 238435 w 386058"/>
                <a:gd name="connsiteY18" fmla="*/ 653126 h 653469"/>
                <a:gd name="connsiteX19" fmla="*/ 279347 w 386058"/>
                <a:gd name="connsiteY19" fmla="*/ 612214 h 653469"/>
                <a:gd name="connsiteX20" fmla="*/ 279001 w 386058"/>
                <a:gd name="connsiteY20" fmla="*/ 106754 h 653469"/>
                <a:gd name="connsiteX21" fmla="*/ 304361 w 386058"/>
                <a:gd name="connsiteY21" fmla="*/ 265391 h 653469"/>
                <a:gd name="connsiteX22" fmla="*/ 352068 w 386058"/>
                <a:gd name="connsiteY22" fmla="*/ 298125 h 653469"/>
                <a:gd name="connsiteX23" fmla="*/ 385493 w 386058"/>
                <a:gd name="connsiteY23" fmla="*/ 258003 h 653469"/>
                <a:gd name="connsiteX24" fmla="*/ 385407 w 386058"/>
                <a:gd name="connsiteY24" fmla="*/ 252258 h 65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6058" h="653469">
                  <a:moveTo>
                    <a:pt x="385407" y="252258"/>
                  </a:moveTo>
                  <a:cubicBezTo>
                    <a:pt x="385882" y="250629"/>
                    <a:pt x="385973" y="248914"/>
                    <a:pt x="385666" y="247246"/>
                  </a:cubicBezTo>
                  <a:lnTo>
                    <a:pt x="345316" y="34218"/>
                  </a:lnTo>
                  <a:cubicBezTo>
                    <a:pt x="342318" y="14311"/>
                    <a:pt x="325184" y="-395"/>
                    <a:pt x="305052" y="-343"/>
                  </a:cubicBezTo>
                  <a:lnTo>
                    <a:pt x="80403" y="-343"/>
                  </a:lnTo>
                  <a:cubicBezTo>
                    <a:pt x="60435" y="-429"/>
                    <a:pt x="43370" y="14030"/>
                    <a:pt x="40182" y="33743"/>
                  </a:cubicBezTo>
                  <a:lnTo>
                    <a:pt x="-39" y="247073"/>
                  </a:lnTo>
                  <a:cubicBezTo>
                    <a:pt x="-350" y="248745"/>
                    <a:pt x="-246" y="250465"/>
                    <a:pt x="264" y="252085"/>
                  </a:cubicBezTo>
                  <a:cubicBezTo>
                    <a:pt x="-65" y="253968"/>
                    <a:pt x="-224" y="255878"/>
                    <a:pt x="-211" y="257787"/>
                  </a:cubicBezTo>
                  <a:cubicBezTo>
                    <a:pt x="-281" y="280360"/>
                    <a:pt x="17963" y="298712"/>
                    <a:pt x="40532" y="298782"/>
                  </a:cubicBezTo>
                  <a:cubicBezTo>
                    <a:pt x="60448" y="298842"/>
                    <a:pt x="77508" y="284538"/>
                    <a:pt x="80921" y="264916"/>
                  </a:cubicBezTo>
                  <a:lnTo>
                    <a:pt x="106237" y="106538"/>
                  </a:lnTo>
                  <a:lnTo>
                    <a:pt x="105935" y="611998"/>
                  </a:lnTo>
                  <a:cubicBezTo>
                    <a:pt x="105935" y="634593"/>
                    <a:pt x="124253" y="652910"/>
                    <a:pt x="146847" y="652910"/>
                  </a:cubicBezTo>
                  <a:cubicBezTo>
                    <a:pt x="169442" y="652910"/>
                    <a:pt x="187759" y="634593"/>
                    <a:pt x="187759" y="611998"/>
                  </a:cubicBezTo>
                  <a:lnTo>
                    <a:pt x="187759" y="361990"/>
                  </a:lnTo>
                  <a:lnTo>
                    <a:pt x="197523" y="361990"/>
                  </a:lnTo>
                  <a:lnTo>
                    <a:pt x="197523" y="612214"/>
                  </a:lnTo>
                  <a:cubicBezTo>
                    <a:pt x="197523" y="634809"/>
                    <a:pt x="215840" y="653126"/>
                    <a:pt x="238435" y="653126"/>
                  </a:cubicBezTo>
                  <a:cubicBezTo>
                    <a:pt x="261029" y="653126"/>
                    <a:pt x="279347" y="634809"/>
                    <a:pt x="279347" y="612214"/>
                  </a:cubicBezTo>
                  <a:lnTo>
                    <a:pt x="279001" y="106754"/>
                  </a:lnTo>
                  <a:lnTo>
                    <a:pt x="304361" y="265391"/>
                  </a:lnTo>
                  <a:cubicBezTo>
                    <a:pt x="308495" y="287605"/>
                    <a:pt x="329858" y="302259"/>
                    <a:pt x="352068" y="298125"/>
                  </a:cubicBezTo>
                  <a:cubicBezTo>
                    <a:pt x="371405" y="294522"/>
                    <a:pt x="385446" y="277673"/>
                    <a:pt x="385493" y="258003"/>
                  </a:cubicBezTo>
                  <a:cubicBezTo>
                    <a:pt x="385597" y="256090"/>
                    <a:pt x="385567" y="254167"/>
                    <a:pt x="385407" y="252258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9D675BC5-A616-9013-32F5-520ED49BF75B}"/>
              </a:ext>
            </a:extLst>
          </p:cNvPr>
          <p:cNvGrpSpPr/>
          <p:nvPr/>
        </p:nvGrpSpPr>
        <p:grpSpPr>
          <a:xfrm>
            <a:off x="9741105" y="5786411"/>
            <a:ext cx="385874" cy="849733"/>
            <a:chOff x="7456686" y="2121254"/>
            <a:chExt cx="385874" cy="849733"/>
          </a:xfrm>
          <a:solidFill>
            <a:srgbClr val="EA5858"/>
          </a:solidFill>
        </p:grpSpPr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A82F2DDE-C58C-A1E6-6BE8-A736F8B778F4}"/>
                </a:ext>
              </a:extLst>
            </p:cNvPr>
            <p:cNvSpPr/>
            <p:nvPr/>
          </p:nvSpPr>
          <p:spPr>
            <a:xfrm>
              <a:off x="7562061" y="2121254"/>
              <a:ext cx="175139" cy="175139"/>
            </a:xfrm>
            <a:custGeom>
              <a:avLst/>
              <a:gdLst>
                <a:gd name="connsiteX0" fmla="*/ 87356 w 175139"/>
                <a:gd name="connsiteY0" fmla="*/ 174796 h 175139"/>
                <a:gd name="connsiteX1" fmla="*/ 174926 w 175139"/>
                <a:gd name="connsiteY1" fmla="*/ 87227 h 175139"/>
                <a:gd name="connsiteX2" fmla="*/ 87356 w 175139"/>
                <a:gd name="connsiteY2" fmla="*/ -343 h 175139"/>
                <a:gd name="connsiteX3" fmla="*/ -214 w 175139"/>
                <a:gd name="connsiteY3" fmla="*/ 87227 h 175139"/>
                <a:gd name="connsiteX4" fmla="*/ 87356 w 175139"/>
                <a:gd name="connsiteY4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39" h="175139">
                  <a:moveTo>
                    <a:pt x="87356" y="174796"/>
                  </a:moveTo>
                  <a:cubicBezTo>
                    <a:pt x="135720" y="174796"/>
                    <a:pt x="174926" y="135591"/>
                    <a:pt x="174926" y="87227"/>
                  </a:cubicBezTo>
                  <a:cubicBezTo>
                    <a:pt x="174926" y="38862"/>
                    <a:pt x="135720" y="-343"/>
                    <a:pt x="87356" y="-343"/>
                  </a:cubicBezTo>
                  <a:cubicBezTo>
                    <a:pt x="38991" y="-343"/>
                    <a:pt x="-214" y="38862"/>
                    <a:pt x="-214" y="87227"/>
                  </a:cubicBezTo>
                  <a:cubicBezTo>
                    <a:pt x="-141" y="135561"/>
                    <a:pt x="39022" y="174723"/>
                    <a:pt x="87356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18D6CF5A-D8D0-8BAE-BDEA-65B4AEF9CFDB}"/>
                </a:ext>
              </a:extLst>
            </p:cNvPr>
            <p:cNvSpPr/>
            <p:nvPr/>
          </p:nvSpPr>
          <p:spPr>
            <a:xfrm>
              <a:off x="7456686" y="2317518"/>
              <a:ext cx="385874" cy="653469"/>
            </a:xfrm>
            <a:custGeom>
              <a:avLst/>
              <a:gdLst>
                <a:gd name="connsiteX0" fmla="*/ 385194 w 385874"/>
                <a:gd name="connsiteY0" fmla="*/ 252258 h 653469"/>
                <a:gd name="connsiteX1" fmla="*/ 385453 w 385874"/>
                <a:gd name="connsiteY1" fmla="*/ 247246 h 653469"/>
                <a:gd name="connsiteX2" fmla="*/ 345319 w 385874"/>
                <a:gd name="connsiteY2" fmla="*/ 34219 h 653469"/>
                <a:gd name="connsiteX3" fmla="*/ 305055 w 385874"/>
                <a:gd name="connsiteY3" fmla="*/ -343 h 653469"/>
                <a:gd name="connsiteX4" fmla="*/ 80406 w 385874"/>
                <a:gd name="connsiteY4" fmla="*/ -343 h 653469"/>
                <a:gd name="connsiteX5" fmla="*/ 40185 w 385874"/>
                <a:gd name="connsiteY5" fmla="*/ 33743 h 653469"/>
                <a:gd name="connsiteX6" fmla="*/ -36 w 385874"/>
                <a:gd name="connsiteY6" fmla="*/ 247073 h 653469"/>
                <a:gd name="connsiteX7" fmla="*/ 223 w 385874"/>
                <a:gd name="connsiteY7" fmla="*/ 252085 h 653469"/>
                <a:gd name="connsiteX8" fmla="*/ -209 w 385874"/>
                <a:gd name="connsiteY8" fmla="*/ 257788 h 653469"/>
                <a:gd name="connsiteX9" fmla="*/ 40781 w 385874"/>
                <a:gd name="connsiteY9" fmla="*/ 298535 h 653469"/>
                <a:gd name="connsiteX10" fmla="*/ 80881 w 385874"/>
                <a:gd name="connsiteY10" fmla="*/ 264916 h 653469"/>
                <a:gd name="connsiteX11" fmla="*/ 106327 w 385874"/>
                <a:gd name="connsiteY11" fmla="*/ 106711 h 653469"/>
                <a:gd name="connsiteX12" fmla="*/ 105981 w 385874"/>
                <a:gd name="connsiteY12" fmla="*/ 612171 h 653469"/>
                <a:gd name="connsiteX13" fmla="*/ 146893 w 385874"/>
                <a:gd name="connsiteY13" fmla="*/ 653083 h 653469"/>
                <a:gd name="connsiteX14" fmla="*/ 187805 w 385874"/>
                <a:gd name="connsiteY14" fmla="*/ 612171 h 653469"/>
                <a:gd name="connsiteX15" fmla="*/ 187805 w 385874"/>
                <a:gd name="connsiteY15" fmla="*/ 361990 h 653469"/>
                <a:gd name="connsiteX16" fmla="*/ 197569 w 385874"/>
                <a:gd name="connsiteY16" fmla="*/ 361990 h 653469"/>
                <a:gd name="connsiteX17" fmla="*/ 197569 w 385874"/>
                <a:gd name="connsiteY17" fmla="*/ 612214 h 653469"/>
                <a:gd name="connsiteX18" fmla="*/ 238481 w 385874"/>
                <a:gd name="connsiteY18" fmla="*/ 653127 h 653469"/>
                <a:gd name="connsiteX19" fmla="*/ 279393 w 385874"/>
                <a:gd name="connsiteY19" fmla="*/ 612214 h 653469"/>
                <a:gd name="connsiteX20" fmla="*/ 279090 w 385874"/>
                <a:gd name="connsiteY20" fmla="*/ 106754 h 653469"/>
                <a:gd name="connsiteX21" fmla="*/ 304450 w 385874"/>
                <a:gd name="connsiteY21" fmla="*/ 265391 h 653469"/>
                <a:gd name="connsiteX22" fmla="*/ 351928 w 385874"/>
                <a:gd name="connsiteY22" fmla="*/ 298363 h 653469"/>
                <a:gd name="connsiteX23" fmla="*/ 385539 w 385874"/>
                <a:gd name="connsiteY23" fmla="*/ 258004 h 653469"/>
                <a:gd name="connsiteX24" fmla="*/ 385194 w 385874"/>
                <a:gd name="connsiteY24" fmla="*/ 252258 h 65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874" h="653469">
                  <a:moveTo>
                    <a:pt x="385194" y="252258"/>
                  </a:moveTo>
                  <a:cubicBezTo>
                    <a:pt x="385712" y="250638"/>
                    <a:pt x="385799" y="248910"/>
                    <a:pt x="385453" y="247246"/>
                  </a:cubicBezTo>
                  <a:lnTo>
                    <a:pt x="345319" y="34219"/>
                  </a:lnTo>
                  <a:cubicBezTo>
                    <a:pt x="342295" y="14329"/>
                    <a:pt x="325187" y="-360"/>
                    <a:pt x="305055" y="-343"/>
                  </a:cubicBezTo>
                  <a:lnTo>
                    <a:pt x="80406" y="-343"/>
                  </a:lnTo>
                  <a:cubicBezTo>
                    <a:pt x="60429" y="-446"/>
                    <a:pt x="43356" y="14022"/>
                    <a:pt x="40185" y="33743"/>
                  </a:cubicBezTo>
                  <a:lnTo>
                    <a:pt x="-36" y="247073"/>
                  </a:lnTo>
                  <a:cubicBezTo>
                    <a:pt x="-343" y="248741"/>
                    <a:pt x="-252" y="250456"/>
                    <a:pt x="223" y="252085"/>
                  </a:cubicBezTo>
                  <a:cubicBezTo>
                    <a:pt x="-70" y="253973"/>
                    <a:pt x="-213" y="255878"/>
                    <a:pt x="-209" y="257788"/>
                  </a:cubicBezTo>
                  <a:cubicBezTo>
                    <a:pt x="-144" y="280360"/>
                    <a:pt x="18208" y="298605"/>
                    <a:pt x="40781" y="298535"/>
                  </a:cubicBezTo>
                  <a:cubicBezTo>
                    <a:pt x="60511" y="298479"/>
                    <a:pt x="77381" y="284335"/>
                    <a:pt x="80881" y="264916"/>
                  </a:cubicBezTo>
                  <a:lnTo>
                    <a:pt x="106327" y="106711"/>
                  </a:lnTo>
                  <a:lnTo>
                    <a:pt x="105981" y="612171"/>
                  </a:lnTo>
                  <a:cubicBezTo>
                    <a:pt x="105981" y="634766"/>
                    <a:pt x="124298" y="653083"/>
                    <a:pt x="146893" y="653083"/>
                  </a:cubicBezTo>
                  <a:cubicBezTo>
                    <a:pt x="169488" y="653083"/>
                    <a:pt x="187805" y="634766"/>
                    <a:pt x="187805" y="612171"/>
                  </a:cubicBezTo>
                  <a:lnTo>
                    <a:pt x="187805" y="361990"/>
                  </a:lnTo>
                  <a:lnTo>
                    <a:pt x="197569" y="361990"/>
                  </a:lnTo>
                  <a:lnTo>
                    <a:pt x="197569" y="612214"/>
                  </a:lnTo>
                  <a:cubicBezTo>
                    <a:pt x="197569" y="634809"/>
                    <a:pt x="215886" y="653127"/>
                    <a:pt x="238481" y="653127"/>
                  </a:cubicBezTo>
                  <a:cubicBezTo>
                    <a:pt x="261075" y="653127"/>
                    <a:pt x="279393" y="634809"/>
                    <a:pt x="279393" y="612214"/>
                  </a:cubicBezTo>
                  <a:lnTo>
                    <a:pt x="279090" y="106754"/>
                  </a:lnTo>
                  <a:lnTo>
                    <a:pt x="304450" y="265391"/>
                  </a:lnTo>
                  <a:cubicBezTo>
                    <a:pt x="308450" y="287605"/>
                    <a:pt x="329723" y="302367"/>
                    <a:pt x="351928" y="298363"/>
                  </a:cubicBezTo>
                  <a:cubicBezTo>
                    <a:pt x="371412" y="294846"/>
                    <a:pt x="385626" y="277833"/>
                    <a:pt x="385539" y="258004"/>
                  </a:cubicBezTo>
                  <a:cubicBezTo>
                    <a:pt x="385583" y="256081"/>
                    <a:pt x="385453" y="254163"/>
                    <a:pt x="385194" y="252258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BD60FDD9-CA3D-2AA5-3D37-F6C9CDBE23BE}"/>
              </a:ext>
            </a:extLst>
          </p:cNvPr>
          <p:cNvGrpSpPr/>
          <p:nvPr/>
        </p:nvGrpSpPr>
        <p:grpSpPr>
          <a:xfrm>
            <a:off x="10126772" y="5786410"/>
            <a:ext cx="385882" cy="849735"/>
            <a:chOff x="7842353" y="2121253"/>
            <a:chExt cx="385882" cy="849735"/>
          </a:xfrm>
          <a:solidFill>
            <a:srgbClr val="EA5858"/>
          </a:solidFill>
        </p:grpSpPr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11B835A2-6DFF-AEC9-3197-D5D39E83CCFF}"/>
                </a:ext>
              </a:extLst>
            </p:cNvPr>
            <p:cNvSpPr/>
            <p:nvPr/>
          </p:nvSpPr>
          <p:spPr>
            <a:xfrm>
              <a:off x="7947723" y="2121253"/>
              <a:ext cx="175140" cy="175139"/>
            </a:xfrm>
            <a:custGeom>
              <a:avLst/>
              <a:gdLst>
                <a:gd name="connsiteX0" fmla="*/ 87486 w 175140"/>
                <a:gd name="connsiteY0" fmla="*/ 174796 h 175139"/>
                <a:gd name="connsiteX1" fmla="*/ 174926 w 175140"/>
                <a:gd name="connsiteY1" fmla="*/ 87097 h 175139"/>
                <a:gd name="connsiteX2" fmla="*/ 87226 w 175140"/>
                <a:gd name="connsiteY2" fmla="*/ -343 h 175139"/>
                <a:gd name="connsiteX3" fmla="*/ -214 w 175140"/>
                <a:gd name="connsiteY3" fmla="*/ 87227 h 175139"/>
                <a:gd name="connsiteX4" fmla="*/ 87486 w 175140"/>
                <a:gd name="connsiteY4" fmla="*/ 174796 h 17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40" h="175139">
                  <a:moveTo>
                    <a:pt x="87486" y="174796"/>
                  </a:moveTo>
                  <a:cubicBezTo>
                    <a:pt x="135828" y="174723"/>
                    <a:pt x="175012" y="135461"/>
                    <a:pt x="174926" y="87097"/>
                  </a:cubicBezTo>
                  <a:cubicBezTo>
                    <a:pt x="174839" y="38733"/>
                    <a:pt x="135569" y="-417"/>
                    <a:pt x="87226" y="-343"/>
                  </a:cubicBezTo>
                  <a:cubicBezTo>
                    <a:pt x="38927" y="-270"/>
                    <a:pt x="-214" y="38914"/>
                    <a:pt x="-214" y="87227"/>
                  </a:cubicBezTo>
                  <a:cubicBezTo>
                    <a:pt x="-171" y="135621"/>
                    <a:pt x="39099" y="174818"/>
                    <a:pt x="87486" y="174796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E69A6361-2C62-BD99-3B55-B43387734A38}"/>
                </a:ext>
              </a:extLst>
            </p:cNvPr>
            <p:cNvSpPr/>
            <p:nvPr/>
          </p:nvSpPr>
          <p:spPr>
            <a:xfrm>
              <a:off x="7842353" y="2317519"/>
              <a:ext cx="385882" cy="653469"/>
            </a:xfrm>
            <a:custGeom>
              <a:avLst/>
              <a:gdLst>
                <a:gd name="connsiteX0" fmla="*/ 385233 w 385882"/>
                <a:gd name="connsiteY0" fmla="*/ 252257 h 653469"/>
                <a:gd name="connsiteX1" fmla="*/ 385492 w 385882"/>
                <a:gd name="connsiteY1" fmla="*/ 247246 h 653469"/>
                <a:gd name="connsiteX2" fmla="*/ 345314 w 385882"/>
                <a:gd name="connsiteY2" fmla="*/ 34218 h 653469"/>
                <a:gd name="connsiteX3" fmla="*/ 305050 w 385882"/>
                <a:gd name="connsiteY3" fmla="*/ -343 h 653469"/>
                <a:gd name="connsiteX4" fmla="*/ 80401 w 385882"/>
                <a:gd name="connsiteY4" fmla="*/ -343 h 653469"/>
                <a:gd name="connsiteX5" fmla="*/ 40180 w 385882"/>
                <a:gd name="connsiteY5" fmla="*/ 33743 h 653469"/>
                <a:gd name="connsiteX6" fmla="*/ -40 w 385882"/>
                <a:gd name="connsiteY6" fmla="*/ 247073 h 653469"/>
                <a:gd name="connsiteX7" fmla="*/ 262 w 385882"/>
                <a:gd name="connsiteY7" fmla="*/ 252085 h 653469"/>
                <a:gd name="connsiteX8" fmla="*/ -213 w 385882"/>
                <a:gd name="connsiteY8" fmla="*/ 257787 h 653469"/>
                <a:gd name="connsiteX9" fmla="*/ 40526 w 385882"/>
                <a:gd name="connsiteY9" fmla="*/ 298781 h 653469"/>
                <a:gd name="connsiteX10" fmla="*/ 80920 w 385882"/>
                <a:gd name="connsiteY10" fmla="*/ 264916 h 653469"/>
                <a:gd name="connsiteX11" fmla="*/ 106236 w 385882"/>
                <a:gd name="connsiteY11" fmla="*/ 106538 h 653469"/>
                <a:gd name="connsiteX12" fmla="*/ 105934 w 385882"/>
                <a:gd name="connsiteY12" fmla="*/ 611998 h 653469"/>
                <a:gd name="connsiteX13" fmla="*/ 146846 w 385882"/>
                <a:gd name="connsiteY13" fmla="*/ 652910 h 653469"/>
                <a:gd name="connsiteX14" fmla="*/ 187758 w 385882"/>
                <a:gd name="connsiteY14" fmla="*/ 611998 h 653469"/>
                <a:gd name="connsiteX15" fmla="*/ 187758 w 385882"/>
                <a:gd name="connsiteY15" fmla="*/ 361990 h 653469"/>
                <a:gd name="connsiteX16" fmla="*/ 197521 w 385882"/>
                <a:gd name="connsiteY16" fmla="*/ 361990 h 653469"/>
                <a:gd name="connsiteX17" fmla="*/ 197521 w 385882"/>
                <a:gd name="connsiteY17" fmla="*/ 612214 h 653469"/>
                <a:gd name="connsiteX18" fmla="*/ 238433 w 385882"/>
                <a:gd name="connsiteY18" fmla="*/ 653126 h 653469"/>
                <a:gd name="connsiteX19" fmla="*/ 279345 w 385882"/>
                <a:gd name="connsiteY19" fmla="*/ 612214 h 653469"/>
                <a:gd name="connsiteX20" fmla="*/ 279000 w 385882"/>
                <a:gd name="connsiteY20" fmla="*/ 106754 h 653469"/>
                <a:gd name="connsiteX21" fmla="*/ 304402 w 385882"/>
                <a:gd name="connsiteY21" fmla="*/ 265391 h 653469"/>
                <a:gd name="connsiteX22" fmla="*/ 351881 w 385882"/>
                <a:gd name="connsiteY22" fmla="*/ 298362 h 653469"/>
                <a:gd name="connsiteX23" fmla="*/ 385492 w 385882"/>
                <a:gd name="connsiteY23" fmla="*/ 258003 h 653469"/>
                <a:gd name="connsiteX24" fmla="*/ 385233 w 385882"/>
                <a:gd name="connsiteY24" fmla="*/ 252257 h 65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882" h="653469">
                  <a:moveTo>
                    <a:pt x="385233" y="252257"/>
                  </a:moveTo>
                  <a:cubicBezTo>
                    <a:pt x="385708" y="250629"/>
                    <a:pt x="385794" y="248914"/>
                    <a:pt x="385492" y="247246"/>
                  </a:cubicBezTo>
                  <a:lnTo>
                    <a:pt x="345314" y="34218"/>
                  </a:lnTo>
                  <a:cubicBezTo>
                    <a:pt x="342334" y="14311"/>
                    <a:pt x="325183" y="-395"/>
                    <a:pt x="305050" y="-343"/>
                  </a:cubicBezTo>
                  <a:lnTo>
                    <a:pt x="80401" y="-343"/>
                  </a:lnTo>
                  <a:cubicBezTo>
                    <a:pt x="60442" y="-412"/>
                    <a:pt x="43377" y="14039"/>
                    <a:pt x="40180" y="33743"/>
                  </a:cubicBezTo>
                  <a:lnTo>
                    <a:pt x="-40" y="247073"/>
                  </a:lnTo>
                  <a:cubicBezTo>
                    <a:pt x="-343" y="248745"/>
                    <a:pt x="-256" y="250465"/>
                    <a:pt x="262" y="252085"/>
                  </a:cubicBezTo>
                  <a:cubicBezTo>
                    <a:pt x="-40" y="253968"/>
                    <a:pt x="-213" y="255878"/>
                    <a:pt x="-213" y="257787"/>
                  </a:cubicBezTo>
                  <a:cubicBezTo>
                    <a:pt x="-299" y="280360"/>
                    <a:pt x="17975" y="298712"/>
                    <a:pt x="40526" y="298781"/>
                  </a:cubicBezTo>
                  <a:cubicBezTo>
                    <a:pt x="60442" y="298842"/>
                    <a:pt x="77507" y="284538"/>
                    <a:pt x="80920" y="264916"/>
                  </a:cubicBezTo>
                  <a:lnTo>
                    <a:pt x="106236" y="106538"/>
                  </a:lnTo>
                  <a:lnTo>
                    <a:pt x="105934" y="611998"/>
                  </a:lnTo>
                  <a:cubicBezTo>
                    <a:pt x="105934" y="634593"/>
                    <a:pt x="124251" y="652910"/>
                    <a:pt x="146846" y="652910"/>
                  </a:cubicBezTo>
                  <a:cubicBezTo>
                    <a:pt x="169440" y="652910"/>
                    <a:pt x="187758" y="634593"/>
                    <a:pt x="187758" y="611998"/>
                  </a:cubicBezTo>
                  <a:lnTo>
                    <a:pt x="187758" y="361990"/>
                  </a:lnTo>
                  <a:lnTo>
                    <a:pt x="197521" y="361990"/>
                  </a:lnTo>
                  <a:lnTo>
                    <a:pt x="197521" y="612214"/>
                  </a:lnTo>
                  <a:cubicBezTo>
                    <a:pt x="197521" y="634809"/>
                    <a:pt x="215839" y="653126"/>
                    <a:pt x="238433" y="653126"/>
                  </a:cubicBezTo>
                  <a:cubicBezTo>
                    <a:pt x="261028" y="653126"/>
                    <a:pt x="279345" y="634809"/>
                    <a:pt x="279345" y="612214"/>
                  </a:cubicBezTo>
                  <a:lnTo>
                    <a:pt x="279000" y="106754"/>
                  </a:lnTo>
                  <a:lnTo>
                    <a:pt x="304402" y="265391"/>
                  </a:lnTo>
                  <a:cubicBezTo>
                    <a:pt x="308420" y="287605"/>
                    <a:pt x="329675" y="302367"/>
                    <a:pt x="351881" y="298362"/>
                  </a:cubicBezTo>
                  <a:cubicBezTo>
                    <a:pt x="371365" y="294846"/>
                    <a:pt x="385578" y="277833"/>
                    <a:pt x="385492" y="258003"/>
                  </a:cubicBezTo>
                  <a:cubicBezTo>
                    <a:pt x="385535" y="256085"/>
                    <a:pt x="385449" y="254163"/>
                    <a:pt x="385233" y="252257"/>
                  </a:cubicBezTo>
                  <a:close/>
                </a:path>
              </a:pathLst>
            </a:custGeom>
            <a:grpFill/>
            <a:ln w="4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id="{C5A09DAE-5213-FEF6-851A-D188FF8CEF5B}"/>
              </a:ext>
            </a:extLst>
          </p:cNvPr>
          <p:cNvSpPr txBox="1"/>
          <p:nvPr/>
        </p:nvSpPr>
        <p:spPr>
          <a:xfrm>
            <a:off x="413819" y="5842249"/>
            <a:ext cx="12073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68.4%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8781D9F8-E2C1-F601-719A-091B4635AA63}"/>
              </a:ext>
            </a:extLst>
          </p:cNvPr>
          <p:cNvSpPr txBox="1"/>
          <p:nvPr/>
        </p:nvSpPr>
        <p:spPr>
          <a:xfrm>
            <a:off x="10550398" y="5854981"/>
            <a:ext cx="12073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9</a:t>
            </a:r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4</a:t>
            </a:r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8</a:t>
            </a:r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%</a:t>
            </a:r>
          </a:p>
        </p:txBody>
      </p:sp>
      <p:sp>
        <p:nvSpPr>
          <p:cNvPr id="162" name="Arrow: Bent-Up 161">
            <a:extLst>
              <a:ext uri="{FF2B5EF4-FFF2-40B4-BE49-F238E27FC236}">
                <a16:creationId xmlns:a16="http://schemas.microsoft.com/office/drawing/2014/main" id="{76F33A37-831E-F1C8-5C79-A7F32B9DD2AE}"/>
              </a:ext>
            </a:extLst>
          </p:cNvPr>
          <p:cNvSpPr/>
          <p:nvPr/>
        </p:nvSpPr>
        <p:spPr>
          <a:xfrm rot="10800000">
            <a:off x="3399680" y="4092944"/>
            <a:ext cx="652326" cy="774910"/>
          </a:xfrm>
          <a:prstGeom prst="bentUpArrow">
            <a:avLst/>
          </a:prstGeom>
          <a:solidFill>
            <a:srgbClr val="F7A9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3" name="Arrow: Down 162">
            <a:extLst>
              <a:ext uri="{FF2B5EF4-FFF2-40B4-BE49-F238E27FC236}">
                <a16:creationId xmlns:a16="http://schemas.microsoft.com/office/drawing/2014/main" id="{EEA12CF5-9880-9349-3968-A34A0034FB98}"/>
              </a:ext>
            </a:extLst>
          </p:cNvPr>
          <p:cNvSpPr/>
          <p:nvPr/>
        </p:nvSpPr>
        <p:spPr>
          <a:xfrm>
            <a:off x="5954412" y="2926703"/>
            <a:ext cx="293727" cy="387497"/>
          </a:xfrm>
          <a:prstGeom prst="downArrow">
            <a:avLst/>
          </a:prstGeom>
          <a:solidFill>
            <a:srgbClr val="F7A9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Arrow: Bent-Up 165">
            <a:extLst>
              <a:ext uri="{FF2B5EF4-FFF2-40B4-BE49-F238E27FC236}">
                <a16:creationId xmlns:a16="http://schemas.microsoft.com/office/drawing/2014/main" id="{F06D9563-E086-0FD7-59C2-D3103B42CC08}"/>
              </a:ext>
            </a:extLst>
          </p:cNvPr>
          <p:cNvSpPr/>
          <p:nvPr/>
        </p:nvSpPr>
        <p:spPr>
          <a:xfrm rot="10800000" flipH="1">
            <a:off x="9300355" y="4092944"/>
            <a:ext cx="652326" cy="774910"/>
          </a:xfrm>
          <a:prstGeom prst="bentUpArrow">
            <a:avLst/>
          </a:prstGeom>
          <a:solidFill>
            <a:srgbClr val="F7A9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5744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C3D9B57-9AEE-2FD1-C951-7FD6338CB29D}"/>
              </a:ext>
            </a:extLst>
          </p:cNvPr>
          <p:cNvSpPr/>
          <p:nvPr/>
        </p:nvSpPr>
        <p:spPr>
          <a:xfrm>
            <a:off x="-638174" y="381000"/>
            <a:ext cx="3583505" cy="599690"/>
          </a:xfrm>
          <a:prstGeom prst="roundRect">
            <a:avLst>
              <a:gd name="adj" fmla="val 50000"/>
            </a:avLst>
          </a:prstGeom>
          <a:solidFill>
            <a:srgbClr val="A2C0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8B7C40-1902-239A-D047-09E082BC65AE}"/>
              </a:ext>
            </a:extLst>
          </p:cNvPr>
          <p:cNvSpPr txBox="1"/>
          <p:nvPr/>
        </p:nvSpPr>
        <p:spPr>
          <a:xfrm>
            <a:off x="587055" y="1261259"/>
            <a:ext cx="9467850" cy="49141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rtl="0" fontAlgn="base"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th-TH" sz="2800" b="1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เยาวชนหลากหลายทางเพศในไทยพบว่ามีปัญหาสุขภาพจิต และแนวโน้มในการ</a:t>
            </a:r>
            <a:r>
              <a:rPr lang="en-US" sz="2800" b="1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800" b="1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ท</a:t>
            </a:r>
            <a:r>
              <a:rPr lang="th-TH" sz="2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ำ</a:t>
            </a:r>
            <a:r>
              <a:rPr lang="th-TH" sz="2800" b="1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ร้ายตนเองสูงมาก</a:t>
            </a:r>
          </a:p>
          <a:p>
            <a:pPr marL="457200" indent="-457200" rtl="0" fontAlgn="base"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th-TH" sz="2800" b="1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การถูกกระทำความรุนแรง การถูกเลือกปฏิบัติ การถูกบังคับให้พยายามเปลี่ยนตัวตนทางเพศและความยากจนนำไปสู่ปัญหาสุขภาพจิต</a:t>
            </a:r>
          </a:p>
          <a:p>
            <a:pPr marL="457200" indent="-457200" rtl="0" fontAlgn="base"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th-TH" sz="2800" b="1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พลังสุขภาพจิต (</a:t>
            </a:r>
            <a:r>
              <a:rPr lang="en-US" sz="2800" b="1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Resilience) </a:t>
            </a:r>
            <a:r>
              <a:rPr lang="th-TH" sz="2800" b="1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เป็นตัวที่ช่วยป้องกันปัญหา และการสนับสนุนทางสังคมเป็นตัวสำคัญในการมีพลังสุขภาพจิต</a:t>
            </a:r>
          </a:p>
          <a:p>
            <a:pPr marL="457200" indent="-457200" rtl="0" fontAlgn="base"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th-TH" sz="2800" b="1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เยาวชนหลากหลายทางเพศเกินครึ่งมีความจำเป็นในการใช้บริการสุขภาพจิตแต่เพียง ⅕</a:t>
            </a:r>
            <a:r>
              <a:rPr lang="en-US" sz="2800" b="1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800" b="1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ได้ใช้บริการเมื่อจำเป็น</a:t>
            </a:r>
          </a:p>
          <a:p>
            <a:pPr marL="457200" indent="-457200" rtl="0" fontAlgn="base"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th-TH" sz="2800" b="1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เยาวชนหลากหลายทางเพศที่ได้ใช้บริการสุขภาพจิต ⅔ ดีขึ้น และส่วนมากรู้สึกว่าผู้ให้บริการให้เกียรติและเข้าใจตัวตนทางเพศของตนเอง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73C889-9245-F9D2-E94F-5C478A8608B7}"/>
              </a:ext>
            </a:extLst>
          </p:cNvPr>
          <p:cNvSpPr txBox="1"/>
          <p:nvPr/>
        </p:nvSpPr>
        <p:spPr>
          <a:xfrm>
            <a:off x="257159" y="354496"/>
            <a:ext cx="24384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th-TH" sz="3600" b="1" i="0" u="none" strike="noStrike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สรุปสาระสำคัญ</a:t>
            </a:r>
            <a:endParaRPr lang="th-TH" sz="48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ABC437C5-7C21-C989-2D02-D14347DAFC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11748" y="5803265"/>
            <a:ext cx="2594525" cy="1054733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625FD735-7936-2255-6464-6855C1ABDF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42332" y="2178557"/>
            <a:ext cx="1262613" cy="887067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5E5B0298-EE2F-CF9D-CE31-F10CE3B6623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94451" y="6022989"/>
            <a:ext cx="727597" cy="615283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9654D39F-DBDF-392C-7EFF-D5AB99C4D31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793896" y="4257325"/>
            <a:ext cx="965726" cy="912344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12865B40-945C-9DEB-B191-01DF74AED3E7}"/>
              </a:ext>
            </a:extLst>
          </p:cNvPr>
          <p:cNvGrpSpPr/>
          <p:nvPr/>
        </p:nvGrpSpPr>
        <p:grpSpPr>
          <a:xfrm>
            <a:off x="8057452" y="271944"/>
            <a:ext cx="3877389" cy="594831"/>
            <a:chOff x="8057452" y="271944"/>
            <a:chExt cx="3877389" cy="59483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0D3A06B-1E1C-E634-290F-B64BE9ACE85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70155" y="273687"/>
              <a:ext cx="593088" cy="593088"/>
            </a:xfrm>
            <a:prstGeom prst="rect">
              <a:avLst/>
            </a:prstGeom>
          </p:spPr>
        </p:pic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5DC9E388-978F-0820-5B8B-CABCF728B7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8858250" y="384377"/>
              <a:ext cx="1735138" cy="482398"/>
            </a:xfrm>
            <a:prstGeom prst="rect">
              <a:avLst/>
            </a:prstGeom>
          </p:spPr>
        </p:pic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C93542FD-C498-5794-0601-071DBF61B29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8057452" y="273685"/>
              <a:ext cx="724031" cy="593089"/>
            </a:xfrm>
            <a:prstGeom prst="rect">
              <a:avLst/>
            </a:prstGeom>
          </p:spPr>
        </p:pic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8B9BBC5F-8CE8-F3B4-2B9D-3247BA02B503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11340010" y="271944"/>
              <a:ext cx="594831" cy="5948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776111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8409D45-9B14-BF4E-DD7F-9A8A6748179D}"/>
              </a:ext>
            </a:extLst>
          </p:cNvPr>
          <p:cNvSpPr/>
          <p:nvPr/>
        </p:nvSpPr>
        <p:spPr>
          <a:xfrm>
            <a:off x="-638175" y="381000"/>
            <a:ext cx="2136049" cy="599690"/>
          </a:xfrm>
          <a:prstGeom prst="roundRect">
            <a:avLst>
              <a:gd name="adj" fmla="val 50000"/>
            </a:avLst>
          </a:prstGeom>
          <a:solidFill>
            <a:srgbClr val="A2C0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1E5E6B-B9B3-743A-262A-94485C946B42}"/>
              </a:ext>
            </a:extLst>
          </p:cNvPr>
          <p:cNvSpPr txBox="1"/>
          <p:nvPr/>
        </p:nvSpPr>
        <p:spPr>
          <a:xfrm>
            <a:off x="257159" y="381000"/>
            <a:ext cx="9168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th-TH" sz="3600" b="1" i="0" u="none" strike="noStrike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ที่มา</a:t>
            </a:r>
            <a:endParaRPr lang="th-TH" sz="36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3E827B-297D-4901-F3EB-2D00F3A9294A}"/>
              </a:ext>
            </a:extLst>
          </p:cNvPr>
          <p:cNvSpPr txBox="1"/>
          <p:nvPr/>
        </p:nvSpPr>
        <p:spPr>
          <a:xfrm>
            <a:off x="581025" y="1166842"/>
            <a:ext cx="9352576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2" indent="-342900" fontAlgn="base">
              <a:buClr>
                <a:srgbClr val="F7A9B9"/>
              </a:buClr>
              <a:buFont typeface="Arial" panose="020B0604020202020204" pitchFamily="34" charset="0"/>
              <a:buChar char="•"/>
            </a:pPr>
            <a:r>
              <a:rPr lang="th-TH" sz="2800" b="0" i="0" u="none" strike="noStrike" dirty="0">
                <a:effectLst/>
                <a:latin typeface="TH SarabunPSK" panose="020B0500040200020003" pitchFamily="34" charset="-34"/>
                <a:ea typeface="Verdana" panose="020B0604030504040204" pitchFamily="34" charset="0"/>
                <a:cs typeface="TH SarabunPSK" panose="020B0500040200020003" pitchFamily="34" charset="-34"/>
              </a:rPr>
              <a:t>ทั่วโลกพบว่ากลุ่มหลากหลายทางเพศต่าง ๆ มีปัญหาสุขภาพจิตมากกว่าประชากรทั่วไป</a:t>
            </a:r>
            <a:endParaRPr lang="en-US" sz="2800" b="0" i="0" u="none" strike="noStrike" dirty="0">
              <a:effectLst/>
              <a:latin typeface="TH SarabunPSK" panose="020B0500040200020003" pitchFamily="34" charset="-34"/>
              <a:ea typeface="Verdana" panose="020B0604030504040204" pitchFamily="34" charset="0"/>
              <a:cs typeface="TH SarabunPSK" panose="020B0500040200020003" pitchFamily="34" charset="-34"/>
            </a:endParaRPr>
          </a:p>
          <a:p>
            <a:pPr marL="342900" lvl="2" indent="-342900" fontAlgn="base">
              <a:buFont typeface="Arial" panose="020B0604020202020204" pitchFamily="34" charset="0"/>
              <a:buChar char="•"/>
            </a:pPr>
            <a:endParaRPr lang="en-US" sz="2800" b="0" i="0" u="none" strike="noStrike" dirty="0">
              <a:effectLst/>
              <a:latin typeface="TH SarabunPSK" panose="020B0500040200020003" pitchFamily="34" charset="-34"/>
              <a:ea typeface="Verdana" panose="020B0604030504040204" pitchFamily="34" charset="0"/>
              <a:cs typeface="TH SarabunPSK" panose="020B0500040200020003" pitchFamily="34" charset="-34"/>
            </a:endParaRPr>
          </a:p>
          <a:p>
            <a:pPr marL="342900" lvl="2" indent="-342900" fontAlgn="base">
              <a:buClr>
                <a:srgbClr val="F7A9B9"/>
              </a:buClr>
              <a:buFont typeface="Arial" panose="020B0604020202020204" pitchFamily="34" charset="0"/>
              <a:buChar char="•"/>
            </a:pPr>
            <a:r>
              <a:rPr lang="th-TH" sz="2800" b="0" i="0" u="none" strike="noStrike" dirty="0">
                <a:effectLst/>
                <a:latin typeface="TH SarabunPSK" panose="020B0500040200020003" pitchFamily="34" charset="-34"/>
                <a:ea typeface="Verdana" panose="020B0604030504040204" pitchFamily="34" charset="0"/>
                <a:cs typeface="TH SarabunPSK" panose="020B0500040200020003" pitchFamily="34" charset="-34"/>
              </a:rPr>
              <a:t>ทฤษฎีความเครียดของชนกลุ่มน้อย (</a:t>
            </a:r>
            <a:r>
              <a:rPr lang="en-US" sz="2800" b="0" i="0" u="none" strike="noStrike" dirty="0">
                <a:effectLst/>
                <a:latin typeface="TH SarabunPSK" panose="020B0500040200020003" pitchFamily="34" charset="-34"/>
                <a:ea typeface="Verdana" panose="020B0604030504040204" pitchFamily="34" charset="0"/>
                <a:cs typeface="TH SarabunPSK" panose="020B0500040200020003" pitchFamily="34" charset="-34"/>
              </a:rPr>
              <a:t>minority stress) </a:t>
            </a:r>
            <a:r>
              <a:rPr lang="th-TH" sz="2800" b="0" i="0" u="none" strike="noStrike" dirty="0">
                <a:effectLst/>
                <a:latin typeface="TH SarabunPSK" panose="020B0500040200020003" pitchFamily="34" charset="-34"/>
                <a:ea typeface="Verdana" panose="020B0604030504040204" pitchFamily="34" charset="0"/>
                <a:cs typeface="TH SarabunPSK" panose="020B0500040200020003" pitchFamily="34" charset="-34"/>
              </a:rPr>
              <a:t>อธิบายว่าความต่างนี้เกิดจากความเครียดเพิ่มเติมที่เกิดจาก</a:t>
            </a:r>
            <a:endParaRPr lang="en-US" sz="2800" dirty="0">
              <a:latin typeface="TH SarabunPSK" panose="020B0500040200020003" pitchFamily="34" charset="-34"/>
              <a:ea typeface="Verdana" panose="020B0604030504040204" pitchFamily="34" charset="0"/>
              <a:cs typeface="TH SarabunPSK" panose="020B0500040200020003" pitchFamily="34" charset="-34"/>
            </a:endParaRPr>
          </a:p>
          <a:p>
            <a:pPr marL="800100" lvl="3" indent="-342900" fontAlgn="base">
              <a:buClr>
                <a:srgbClr val="F7A9B9"/>
              </a:buClr>
              <a:buFont typeface="Courier New" panose="02070309020205020404" pitchFamily="49" charset="0"/>
              <a:buChar char="o"/>
            </a:pPr>
            <a:r>
              <a:rPr lang="th-TH" sz="2800" b="0" i="0" u="none" strike="noStrike" dirty="0">
                <a:effectLst/>
                <a:latin typeface="TH SarabunPSK" panose="020B0500040200020003" pitchFamily="34" charset="-34"/>
                <a:ea typeface="Verdana" panose="020B0604030504040204" pitchFamily="34" charset="0"/>
                <a:cs typeface="TH SarabunPSK" panose="020B0500040200020003" pitchFamily="34" charset="-34"/>
              </a:rPr>
              <a:t>เหตุการไม่พึงประสงค์ (เช่น ความรุนแรง การถูกเลือกปฏิบัติ)</a:t>
            </a:r>
            <a:endParaRPr lang="en-US" sz="2800" dirty="0">
              <a:latin typeface="TH SarabunPSK" panose="020B0500040200020003" pitchFamily="34" charset="-34"/>
              <a:ea typeface="Verdana" panose="020B0604030504040204" pitchFamily="34" charset="0"/>
              <a:cs typeface="TH SarabunPSK" panose="020B0500040200020003" pitchFamily="34" charset="-34"/>
            </a:endParaRPr>
          </a:p>
          <a:p>
            <a:pPr marL="800100" lvl="3" indent="-342900" fontAlgn="base">
              <a:buClr>
                <a:srgbClr val="F7A9B9"/>
              </a:buClr>
              <a:buFont typeface="Courier New" panose="02070309020205020404" pitchFamily="49" charset="0"/>
              <a:buChar char="o"/>
            </a:pPr>
            <a:r>
              <a:rPr lang="th-TH" sz="2800" b="0" i="0" u="none" strike="noStrike" dirty="0">
                <a:effectLst/>
                <a:latin typeface="TH SarabunPSK" panose="020B0500040200020003" pitchFamily="34" charset="-34"/>
                <a:ea typeface="Verdana" panose="020B0604030504040204" pitchFamily="34" charset="0"/>
                <a:cs typeface="TH SarabunPSK" panose="020B0500040200020003" pitchFamily="34" charset="-34"/>
              </a:rPr>
              <a:t>ความกลัวว่าเหตุการณ์แบบนั้นจะเกิดขึ้น นำไปสู่การปิดบังตัวเอง และไม่ยอมรับการเป็นบุคคลหลากหลายของตนเอง</a:t>
            </a:r>
            <a:endParaRPr lang="en-US" sz="2800" dirty="0">
              <a:latin typeface="TH SarabunPSK" panose="020B0500040200020003" pitchFamily="34" charset="-34"/>
              <a:ea typeface="Verdana" panose="020B0604030504040204" pitchFamily="34" charset="0"/>
              <a:cs typeface="TH SarabunPSK" panose="020B0500040200020003" pitchFamily="34" charset="-34"/>
            </a:endParaRPr>
          </a:p>
          <a:p>
            <a:pPr marL="800100" lvl="3" indent="-342900" fontAlgn="base">
              <a:buClr>
                <a:srgbClr val="F7A9B9"/>
              </a:buClr>
              <a:buFont typeface="Courier New" panose="02070309020205020404" pitchFamily="49" charset="0"/>
              <a:buChar char="o"/>
            </a:pPr>
            <a:r>
              <a:rPr lang="th-TH" sz="2800" b="0" i="0" u="none" strike="noStrike" dirty="0">
                <a:effectLst/>
                <a:latin typeface="TH SarabunPSK" panose="020B0500040200020003" pitchFamily="34" charset="-34"/>
                <a:ea typeface="Verdana" panose="020B0604030504040204" pitchFamily="34" charset="0"/>
                <a:cs typeface="TH SarabunPSK" panose="020B0500040200020003" pitchFamily="34" charset="-34"/>
              </a:rPr>
              <a:t>นอกจากนี้ การเข้าถึงความช่วยเหลือก็อาจจะมีน้อยกว่าประชากรทั่วไป</a:t>
            </a:r>
            <a:endParaRPr lang="en-US" sz="2800" b="0" i="0" u="none" strike="noStrike" dirty="0">
              <a:effectLst/>
              <a:latin typeface="TH SarabunPSK" panose="020B0500040200020003" pitchFamily="34" charset="-34"/>
              <a:ea typeface="Verdana" panose="020B0604030504040204" pitchFamily="34" charset="0"/>
              <a:cs typeface="TH SarabunPSK" panose="020B0500040200020003" pitchFamily="34" charset="-34"/>
            </a:endParaRPr>
          </a:p>
          <a:p>
            <a:pPr marL="800100" lvl="3" indent="-342900" fontAlgn="base">
              <a:buFont typeface="Courier New" panose="02070309020205020404" pitchFamily="49" charset="0"/>
              <a:buChar char="o"/>
            </a:pPr>
            <a:endParaRPr lang="en-US" sz="2800" dirty="0">
              <a:latin typeface="TH SarabunPSK" panose="020B0500040200020003" pitchFamily="34" charset="-34"/>
              <a:ea typeface="Verdana" panose="020B0604030504040204" pitchFamily="34" charset="0"/>
              <a:cs typeface="TH SarabunPSK" panose="020B0500040200020003" pitchFamily="34" charset="-34"/>
            </a:endParaRPr>
          </a:p>
          <a:p>
            <a:pPr marL="361950" lvl="3" indent="-342900" fontAlgn="base">
              <a:buClr>
                <a:srgbClr val="F7A9B9"/>
              </a:buClr>
              <a:buFont typeface="Arial" panose="020B0604020202020204" pitchFamily="34" charset="0"/>
              <a:buChar char="•"/>
            </a:pPr>
            <a:r>
              <a:rPr lang="th-TH" sz="2800" b="0" i="0" u="none" strike="noStrike" dirty="0">
                <a:effectLst/>
                <a:latin typeface="TH SarabunPSK" panose="020B0500040200020003" pitchFamily="34" charset="-34"/>
                <a:ea typeface="Verdana" panose="020B0604030504040204" pitchFamily="34" charset="0"/>
                <a:cs typeface="TH SarabunPSK" panose="020B0500040200020003" pitchFamily="34" charset="-34"/>
              </a:rPr>
              <a:t>มูลนิธิช่วยเหลือเด็ก (ประเทศไทย) ให้ทีมวิจัยจาก มธ. และ มศว</a:t>
            </a:r>
            <a:r>
              <a:rPr lang="en-US" sz="2800" b="0" i="0" u="none" strike="noStrike" dirty="0">
                <a:effectLst/>
                <a:latin typeface="TH SarabunPSK" panose="020B0500040200020003" pitchFamily="34" charset="-34"/>
                <a:ea typeface="Verdana" panose="020B0604030504040204" pitchFamily="34" charset="0"/>
                <a:cs typeface="TH SarabunPSK" panose="020B0500040200020003" pitchFamily="34" charset="-34"/>
              </a:rPr>
              <a:t>.</a:t>
            </a:r>
            <a:r>
              <a:rPr lang="th-TH" sz="2800" b="0" i="0" u="none" strike="noStrike" dirty="0">
                <a:effectLst/>
                <a:latin typeface="TH SarabunPSK" panose="020B0500040200020003" pitchFamily="34" charset="-34"/>
                <a:ea typeface="Verdana" panose="020B0604030504040204" pitchFamily="34" charset="0"/>
                <a:cs typeface="TH SarabunPSK" panose="020B0500040200020003" pitchFamily="34" charset="-34"/>
              </a:rPr>
              <a:t> มาศึกษาเรื่องนี้ในกลุ่มเยาวชนหลากหลายทางเพศ อายุ 15-24 ปีในประเทศไทย</a:t>
            </a:r>
            <a:endParaRPr lang="en-US" sz="2800" dirty="0">
              <a:latin typeface="TH SarabunPSK" panose="020B0500040200020003" pitchFamily="34" charset="-34"/>
              <a:ea typeface="Verdana" panose="020B0604030504040204" pitchFamily="34" charset="0"/>
              <a:cs typeface="TH SarabunPSK" panose="020B0500040200020003" pitchFamily="34" charset="-34"/>
            </a:endParaRPr>
          </a:p>
          <a:p>
            <a:pPr marL="819150" lvl="4" indent="-342900" fontAlgn="base">
              <a:buClr>
                <a:srgbClr val="F7A9B9"/>
              </a:buClr>
              <a:buFont typeface="Courier New" panose="02070309020205020404" pitchFamily="49" charset="0"/>
              <a:buChar char="o"/>
            </a:pPr>
            <a:r>
              <a:rPr lang="th-TH" sz="2800" b="0" i="0" u="none" strike="noStrike" dirty="0">
                <a:effectLst/>
                <a:latin typeface="TH SarabunPSK" panose="020B0500040200020003" pitchFamily="34" charset="-34"/>
                <a:ea typeface="Verdana" panose="020B0604030504040204" pitchFamily="34" charset="0"/>
                <a:cs typeface="TH SarabunPSK" panose="020B0500040200020003" pitchFamily="34" charset="-34"/>
              </a:rPr>
              <a:t>ผ่านการทำงานร่วมกันกับทีมเยาวชน ทีมที่ปรึกษา ภาคีเครือข่าย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8275F713-3E2E-79F9-407B-4D181D13D2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9953654" y="3024767"/>
            <a:ext cx="1473108" cy="1032777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BACAEA2F-F27C-3799-3559-BA26C368BF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5400000">
            <a:off x="11044168" y="1552681"/>
            <a:ext cx="438150" cy="438150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C9B28BC2-3DAF-2B20-A334-61F7E26E1F5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250307" y="4962525"/>
            <a:ext cx="2741668" cy="1895474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E534825F-3D84-3A05-66D4-9C79F89FF091}"/>
              </a:ext>
            </a:extLst>
          </p:cNvPr>
          <p:cNvGrpSpPr/>
          <p:nvPr/>
        </p:nvGrpSpPr>
        <p:grpSpPr>
          <a:xfrm>
            <a:off x="8057452" y="271944"/>
            <a:ext cx="3877389" cy="594831"/>
            <a:chOff x="8057452" y="271944"/>
            <a:chExt cx="3877389" cy="59483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5AACA61-4361-C909-D617-BBF88998C48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70155" y="273687"/>
              <a:ext cx="593088" cy="593088"/>
            </a:xfrm>
            <a:prstGeom prst="rect">
              <a:avLst/>
            </a:prstGeom>
          </p:spPr>
        </p:pic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967A2BF5-E34C-63F3-0239-76A065D67D8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858250" y="384377"/>
              <a:ext cx="1735138" cy="482398"/>
            </a:xfrm>
            <a:prstGeom prst="rect">
              <a:avLst/>
            </a:prstGeom>
          </p:spPr>
        </p:pic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4E90DC86-9B65-0B86-C9DE-E4CC36350EF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8057452" y="273685"/>
              <a:ext cx="724031" cy="593089"/>
            </a:xfrm>
            <a:prstGeom prst="rect">
              <a:avLst/>
            </a:prstGeom>
          </p:spPr>
        </p:pic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F96E7833-65E9-9636-E1DC-C6DA2C95CE1F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11340010" y="271944"/>
              <a:ext cx="594831" cy="5948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596545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753E87B-6CA8-7BFB-CA8A-CD110EF2E57F}"/>
              </a:ext>
            </a:extLst>
          </p:cNvPr>
          <p:cNvSpPr/>
          <p:nvPr/>
        </p:nvSpPr>
        <p:spPr>
          <a:xfrm>
            <a:off x="6758619" y="5104572"/>
            <a:ext cx="4581391" cy="584775"/>
          </a:xfrm>
          <a:prstGeom prst="roundRect">
            <a:avLst>
              <a:gd name="adj" fmla="val 50000"/>
            </a:avLst>
          </a:prstGeom>
          <a:solidFill>
            <a:srgbClr val="F7A9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251AAE-A2A3-CD7D-8EBD-E9CB834B4676}"/>
              </a:ext>
            </a:extLst>
          </p:cNvPr>
          <p:cNvSpPr/>
          <p:nvPr/>
        </p:nvSpPr>
        <p:spPr>
          <a:xfrm>
            <a:off x="541270" y="5090471"/>
            <a:ext cx="5309099" cy="584775"/>
          </a:xfrm>
          <a:prstGeom prst="roundRect">
            <a:avLst>
              <a:gd name="adj" fmla="val 50000"/>
            </a:avLst>
          </a:prstGeom>
          <a:solidFill>
            <a:srgbClr val="F7A9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3EEB02A-0B4E-2AF4-05A3-8F88F0C3F70C}"/>
              </a:ext>
            </a:extLst>
          </p:cNvPr>
          <p:cNvSpPr/>
          <p:nvPr/>
        </p:nvSpPr>
        <p:spPr>
          <a:xfrm>
            <a:off x="-638175" y="381000"/>
            <a:ext cx="2962276" cy="599690"/>
          </a:xfrm>
          <a:prstGeom prst="roundRect">
            <a:avLst>
              <a:gd name="adj" fmla="val 50000"/>
            </a:avLst>
          </a:prstGeom>
          <a:solidFill>
            <a:srgbClr val="A2C0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3143ED-DCA8-348F-1FFB-AEC43640E7C8}"/>
              </a:ext>
            </a:extLst>
          </p:cNvPr>
          <p:cNvSpPr txBox="1"/>
          <p:nvPr/>
        </p:nvSpPr>
        <p:spPr>
          <a:xfrm>
            <a:off x="257159" y="381000"/>
            <a:ext cx="17430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th-T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แหล่งข้อมูล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17DC23-049A-E224-0500-B43B8E21E376}"/>
              </a:ext>
            </a:extLst>
          </p:cNvPr>
          <p:cNvSpPr txBox="1"/>
          <p:nvPr/>
        </p:nvSpPr>
        <p:spPr>
          <a:xfrm>
            <a:off x="541270" y="5104572"/>
            <a:ext cx="53090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b="1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แบบสอบถามออนไลน์:</a:t>
            </a:r>
            <a:r>
              <a:rPr lang="en-US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3200" b="1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3</a:t>
            </a:r>
            <a:r>
              <a:rPr lang="en-US" sz="3200" b="1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,</a:t>
            </a:r>
            <a:r>
              <a:rPr lang="th-TH" sz="3200" b="1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094 คนทั่วประเทศ</a:t>
            </a:r>
            <a:endParaRPr lang="en-US" sz="32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8E1205-499F-61C7-6758-50838AE4EE02}"/>
              </a:ext>
            </a:extLst>
          </p:cNvPr>
          <p:cNvSpPr txBox="1"/>
          <p:nvPr/>
        </p:nvSpPr>
        <p:spPr>
          <a:xfrm>
            <a:off x="6656122" y="5116147"/>
            <a:ext cx="49813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b="1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สัมภาษณ์ออนไลน์: 38 คนทั่วประเทศ</a:t>
            </a:r>
            <a:endParaRPr lang="en-US" sz="4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5304CE0-BED1-EFE5-5603-47E4B19814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61852" y="1541062"/>
            <a:ext cx="3475239" cy="335351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CA93B169-B8D0-2370-3262-952B336C51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025222" y="1541063"/>
            <a:ext cx="3523451" cy="335351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F8C6055B-4050-2034-2108-A6453DCFEBC0}"/>
              </a:ext>
            </a:extLst>
          </p:cNvPr>
          <p:cNvGrpSpPr/>
          <p:nvPr/>
        </p:nvGrpSpPr>
        <p:grpSpPr>
          <a:xfrm>
            <a:off x="8057452" y="271944"/>
            <a:ext cx="3877389" cy="594831"/>
            <a:chOff x="8057452" y="271944"/>
            <a:chExt cx="3877389" cy="59483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F2ABAF0-FDF5-088B-E199-90A89F47FC6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70155" y="273687"/>
              <a:ext cx="593088" cy="593088"/>
            </a:xfrm>
            <a:prstGeom prst="rect">
              <a:avLst/>
            </a:prstGeom>
          </p:spPr>
        </p:pic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C0A3393E-B1E7-57B3-A950-D678758BEF4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858250" y="384377"/>
              <a:ext cx="1735138" cy="482398"/>
            </a:xfrm>
            <a:prstGeom prst="rect">
              <a:avLst/>
            </a:prstGeom>
          </p:spPr>
        </p:pic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59A24678-2909-9260-2297-4494834B0BD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057452" y="273685"/>
              <a:ext cx="724031" cy="593089"/>
            </a:xfrm>
            <a:prstGeom prst="rect">
              <a:avLst/>
            </a:prstGeom>
          </p:spPr>
        </p:pic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FE02C491-D933-752B-49CC-938D7D5FBE9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11340010" y="271944"/>
              <a:ext cx="594831" cy="5948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633251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A0DD7EBD-0BF5-AB44-854B-4FEA3F2242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25989783"/>
              </p:ext>
            </p:extLst>
          </p:nvPr>
        </p:nvGraphicFramePr>
        <p:xfrm>
          <a:off x="769143" y="1543050"/>
          <a:ext cx="10653714" cy="48717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86A0347-F117-5460-FE6C-211D24A3FB66}"/>
              </a:ext>
            </a:extLst>
          </p:cNvPr>
          <p:cNvSpPr/>
          <p:nvPr/>
        </p:nvSpPr>
        <p:spPr>
          <a:xfrm>
            <a:off x="-638175" y="381000"/>
            <a:ext cx="5886451" cy="599690"/>
          </a:xfrm>
          <a:prstGeom prst="roundRect">
            <a:avLst>
              <a:gd name="adj" fmla="val 50000"/>
            </a:avLst>
          </a:prstGeom>
          <a:solidFill>
            <a:srgbClr val="A2C0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45C4F1-4B59-4D21-B5F3-BFAE7A8E5C3E}"/>
              </a:ext>
            </a:extLst>
          </p:cNvPr>
          <p:cNvSpPr txBox="1"/>
          <p:nvPr/>
        </p:nvSpPr>
        <p:spPr>
          <a:xfrm>
            <a:off x="119270" y="381000"/>
            <a:ext cx="51290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th-T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การถูกกระทำความรุนแรงในปีที่ผ่านมา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EE9D5EF-C007-EF8E-C83C-27EB5A9E5E70}"/>
              </a:ext>
            </a:extLst>
          </p:cNvPr>
          <p:cNvGrpSpPr/>
          <p:nvPr/>
        </p:nvGrpSpPr>
        <p:grpSpPr>
          <a:xfrm>
            <a:off x="8057452" y="271944"/>
            <a:ext cx="3877389" cy="594831"/>
            <a:chOff x="8057452" y="271944"/>
            <a:chExt cx="3877389" cy="59483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D778671-5341-1A3A-C218-AC953201FA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70155" y="273687"/>
              <a:ext cx="593088" cy="593088"/>
            </a:xfrm>
            <a:prstGeom prst="rect">
              <a:avLst/>
            </a:prstGeom>
          </p:spPr>
        </p:pic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8F629124-85B2-CCB8-08BD-6EB7874A21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858250" y="384377"/>
              <a:ext cx="1735138" cy="482398"/>
            </a:xfrm>
            <a:prstGeom prst="rect">
              <a:avLst/>
            </a:prstGeom>
          </p:spPr>
        </p:pic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FB5C8905-7E0D-CAFA-9A88-F99890786F1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057452" y="273685"/>
              <a:ext cx="724031" cy="593089"/>
            </a:xfrm>
            <a:prstGeom prst="rect">
              <a:avLst/>
            </a:prstGeom>
          </p:spPr>
        </p:pic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A4EB6D03-25FF-BF55-EC89-0A3025C5B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1340010" y="271944"/>
              <a:ext cx="594831" cy="5948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556563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3733F1C-8606-28A7-18AA-220ADCF39DDA}"/>
              </a:ext>
            </a:extLst>
          </p:cNvPr>
          <p:cNvSpPr/>
          <p:nvPr/>
        </p:nvSpPr>
        <p:spPr>
          <a:xfrm>
            <a:off x="-638175" y="381000"/>
            <a:ext cx="5248276" cy="599690"/>
          </a:xfrm>
          <a:prstGeom prst="roundRect">
            <a:avLst>
              <a:gd name="adj" fmla="val 50000"/>
            </a:avLst>
          </a:prstGeom>
          <a:solidFill>
            <a:srgbClr val="A2C0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0F5C7B3-2DBA-4325-9B9C-40CEDD47D228}"/>
              </a:ext>
            </a:extLst>
          </p:cNvPr>
          <p:cNvSpPr txBox="1"/>
          <p:nvPr/>
        </p:nvSpPr>
        <p:spPr>
          <a:xfrm>
            <a:off x="108151" y="371915"/>
            <a:ext cx="43529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th-TH" sz="3600" b="1" i="0" u="none" strike="noStrike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การบังคับให้เปลี่ยนตัวตนทางเพศ</a:t>
            </a:r>
            <a:endParaRPr lang="th-TH" sz="36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2D9EC57-DB30-DA13-E96B-1EB56CC28423}"/>
              </a:ext>
            </a:extLst>
          </p:cNvPr>
          <p:cNvGrpSpPr/>
          <p:nvPr/>
        </p:nvGrpSpPr>
        <p:grpSpPr>
          <a:xfrm>
            <a:off x="8057452" y="271944"/>
            <a:ext cx="3877389" cy="594831"/>
            <a:chOff x="8057452" y="271944"/>
            <a:chExt cx="3877389" cy="594831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CDD7F18D-298C-9B17-93A6-FC3A4BE341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70155" y="273687"/>
              <a:ext cx="593088" cy="593088"/>
            </a:xfrm>
            <a:prstGeom prst="rect">
              <a:avLst/>
            </a:prstGeom>
          </p:spPr>
        </p:pic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7D24B76A-A16D-B64C-5299-2C4F5D1BB4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858250" y="384377"/>
              <a:ext cx="1735138" cy="482398"/>
            </a:xfrm>
            <a:prstGeom prst="rect">
              <a:avLst/>
            </a:prstGeom>
          </p:spPr>
        </p:pic>
        <p:pic>
          <p:nvPicPr>
            <p:cNvPr id="26" name="Graphic 25">
              <a:extLst>
                <a:ext uri="{FF2B5EF4-FFF2-40B4-BE49-F238E27FC236}">
                  <a16:creationId xmlns:a16="http://schemas.microsoft.com/office/drawing/2014/main" id="{B13384F0-A499-8722-22CE-EAFA10C843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057452" y="273685"/>
              <a:ext cx="724031" cy="593089"/>
            </a:xfrm>
            <a:prstGeom prst="rect">
              <a:avLst/>
            </a:prstGeom>
          </p:spPr>
        </p:pic>
        <p:pic>
          <p:nvPicPr>
            <p:cNvPr id="28" name="Graphic 27">
              <a:extLst>
                <a:ext uri="{FF2B5EF4-FFF2-40B4-BE49-F238E27FC236}">
                  <a16:creationId xmlns:a16="http://schemas.microsoft.com/office/drawing/2014/main" id="{1FEFDF5F-41AA-236A-91E2-6F3119CC6CA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1340010" y="271944"/>
              <a:ext cx="594831" cy="594831"/>
            </a:xfrm>
            <a:prstGeom prst="rect">
              <a:avLst/>
            </a:prstGeom>
          </p:spPr>
        </p:pic>
      </p:grpSp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E3D382D8-062D-78C8-0E18-73EEB56BE6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61299447"/>
              </p:ext>
            </p:extLst>
          </p:nvPr>
        </p:nvGraphicFramePr>
        <p:xfrm>
          <a:off x="769143" y="1833155"/>
          <a:ext cx="10653714" cy="48717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981FCB48-E912-2B5F-CC27-E555954602DF}"/>
              </a:ext>
            </a:extLst>
          </p:cNvPr>
          <p:cNvSpPr/>
          <p:nvPr/>
        </p:nvSpPr>
        <p:spPr>
          <a:xfrm>
            <a:off x="2991937" y="1233465"/>
            <a:ext cx="6208126" cy="599690"/>
          </a:xfrm>
          <a:prstGeom prst="roundRect">
            <a:avLst>
              <a:gd name="adj" fmla="val 50000"/>
            </a:avLst>
          </a:prstGeom>
          <a:solidFill>
            <a:srgbClr val="F7A9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0ABD5A8-0E72-A874-3D04-22B2265994B4}"/>
              </a:ext>
            </a:extLst>
          </p:cNvPr>
          <p:cNvSpPr txBox="1"/>
          <p:nvPr/>
        </p:nvSpPr>
        <p:spPr>
          <a:xfrm>
            <a:off x="2970817" y="1283184"/>
            <a:ext cx="625036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h-TH" sz="3200" b="1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เคยถูกบังคับให้พยายามเปลี่ยนตัวตนทางเพศ: 42.4%</a:t>
            </a:r>
            <a:endParaRPr lang="en-US" sz="32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2376314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F1F713A-3DB2-2F68-143E-5A6C32C6854F}"/>
              </a:ext>
            </a:extLst>
          </p:cNvPr>
          <p:cNvSpPr/>
          <p:nvPr/>
        </p:nvSpPr>
        <p:spPr>
          <a:xfrm>
            <a:off x="6949190" y="1400175"/>
            <a:ext cx="3569689" cy="624304"/>
          </a:xfrm>
          <a:prstGeom prst="roundRect">
            <a:avLst>
              <a:gd name="adj" fmla="val 50000"/>
            </a:avLst>
          </a:prstGeom>
          <a:solidFill>
            <a:srgbClr val="6099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971D7B6-0887-4929-F37C-56F82A17BCF1}"/>
              </a:ext>
            </a:extLst>
          </p:cNvPr>
          <p:cNvSpPr/>
          <p:nvPr/>
        </p:nvSpPr>
        <p:spPr>
          <a:xfrm>
            <a:off x="1985511" y="1400175"/>
            <a:ext cx="2886075" cy="624304"/>
          </a:xfrm>
          <a:prstGeom prst="roundRect">
            <a:avLst>
              <a:gd name="adj" fmla="val 50000"/>
            </a:avLst>
          </a:prstGeom>
          <a:solidFill>
            <a:srgbClr val="F7A9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7A9B9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69B0B3-B67B-5FAC-FEA3-0EF23A39E2CF}"/>
              </a:ext>
            </a:extLst>
          </p:cNvPr>
          <p:cNvSpPr txBox="1"/>
          <p:nvPr/>
        </p:nvSpPr>
        <p:spPr>
          <a:xfrm>
            <a:off x="1985510" y="1442099"/>
            <a:ext cx="28860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h-TH" sz="3200" b="1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อาการซึมเศร้า (9</a:t>
            </a:r>
            <a:r>
              <a:rPr lang="en-US" sz="3200" b="1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Q)</a:t>
            </a:r>
            <a:endParaRPr lang="en-US" sz="32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F1D423-063A-9AF0-279E-65003A007EFF}"/>
              </a:ext>
            </a:extLst>
          </p:cNvPr>
          <p:cNvSpPr txBox="1"/>
          <p:nvPr/>
        </p:nvSpPr>
        <p:spPr>
          <a:xfrm>
            <a:off x="6962383" y="1433335"/>
            <a:ext cx="354330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h-TH" sz="3200" b="1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อาการวิตกกังวล (</a:t>
            </a:r>
            <a:r>
              <a:rPr lang="en-US" sz="3200" b="1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GAD-7)</a:t>
            </a:r>
            <a:endParaRPr lang="en-US" sz="32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A1B96BF5-E9AD-D113-85D8-444D5864F9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8968074"/>
              </p:ext>
            </p:extLst>
          </p:nvPr>
        </p:nvGraphicFramePr>
        <p:xfrm>
          <a:off x="742949" y="2125563"/>
          <a:ext cx="5353051" cy="3923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A3BCB91F-7F56-3907-BFEE-249A6BA166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44133184"/>
              </p:ext>
            </p:extLst>
          </p:nvPr>
        </p:nvGraphicFramePr>
        <p:xfrm>
          <a:off x="6096000" y="2126322"/>
          <a:ext cx="5287959" cy="39228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4A215A4-1FB9-B9D0-705B-24E8CC19DE31}"/>
              </a:ext>
            </a:extLst>
          </p:cNvPr>
          <p:cNvSpPr/>
          <p:nvPr/>
        </p:nvSpPr>
        <p:spPr>
          <a:xfrm>
            <a:off x="-638176" y="381000"/>
            <a:ext cx="4857751" cy="599690"/>
          </a:xfrm>
          <a:prstGeom prst="roundRect">
            <a:avLst>
              <a:gd name="adj" fmla="val 50000"/>
            </a:avLst>
          </a:prstGeom>
          <a:solidFill>
            <a:srgbClr val="A2C0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D76E5EB-0D96-CA47-BE27-775A84E565E3}"/>
              </a:ext>
            </a:extLst>
          </p:cNvPr>
          <p:cNvSpPr txBox="1"/>
          <p:nvPr/>
        </p:nvSpPr>
        <p:spPr>
          <a:xfrm>
            <a:off x="214917" y="364094"/>
            <a:ext cx="39624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th-TH" sz="3600" b="1" i="0" u="none" strike="noStrike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อัตราการพบปัญหาสุขภาพจิต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F87BC43-CF48-A8A3-00C2-B17211D6C9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537694" y="4888811"/>
            <a:ext cx="2495771" cy="1883463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56E49B9F-330D-D491-2B17-9C223B84368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8535" y="5440383"/>
            <a:ext cx="1733154" cy="1217652"/>
          </a:xfrm>
          <a:prstGeom prst="rect">
            <a:avLst/>
          </a:prstGeom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7D8D9FDE-9CB5-31DB-DC08-BA8275C1A08B}"/>
              </a:ext>
            </a:extLst>
          </p:cNvPr>
          <p:cNvSpPr/>
          <p:nvPr/>
        </p:nvSpPr>
        <p:spPr>
          <a:xfrm>
            <a:off x="1166217" y="3378635"/>
            <a:ext cx="1343140" cy="447646"/>
          </a:xfrm>
          <a:prstGeom prst="roundRect">
            <a:avLst>
              <a:gd name="adj" fmla="val 23384"/>
            </a:avLst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06EEF76-EB40-2C72-31E1-AC875AD5741F}"/>
              </a:ext>
            </a:extLst>
          </p:cNvPr>
          <p:cNvSpPr txBox="1"/>
          <p:nvPr/>
        </p:nvSpPr>
        <p:spPr>
          <a:xfrm>
            <a:off x="1311081" y="3378635"/>
            <a:ext cx="113845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ปานกลาง</a:t>
            </a:r>
            <a:endParaRPr lang="en-US" sz="28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/>
            <a:r>
              <a:rPr lang="en-US" sz="36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22.8%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BB7D35AD-66AC-EFA9-C97C-B988C19A7E35}"/>
              </a:ext>
            </a:extLst>
          </p:cNvPr>
          <p:cNvSpPr/>
          <p:nvPr/>
        </p:nvSpPr>
        <p:spPr>
          <a:xfrm>
            <a:off x="3375660" y="3738274"/>
            <a:ext cx="746401" cy="435868"/>
          </a:xfrm>
          <a:prstGeom prst="roundRect">
            <a:avLst>
              <a:gd name="adj" fmla="val 23384"/>
            </a:avLst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6283F04-C91F-D4A0-6E73-8382B002D538}"/>
              </a:ext>
            </a:extLst>
          </p:cNvPr>
          <p:cNvSpPr txBox="1"/>
          <p:nvPr/>
        </p:nvSpPr>
        <p:spPr>
          <a:xfrm>
            <a:off x="3188138" y="3725845"/>
            <a:ext cx="110639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น้อย</a:t>
            </a:r>
            <a:endParaRPr lang="en-US" sz="28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/>
            <a:r>
              <a:rPr lang="en-US" sz="36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30.3%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8203CFB-3DD0-296A-87BB-85F50EB8DB0D}"/>
              </a:ext>
            </a:extLst>
          </p:cNvPr>
          <p:cNvSpPr/>
          <p:nvPr/>
        </p:nvSpPr>
        <p:spPr>
          <a:xfrm>
            <a:off x="3686629" y="2529580"/>
            <a:ext cx="1616010" cy="480304"/>
          </a:xfrm>
          <a:prstGeom prst="roundRect">
            <a:avLst>
              <a:gd name="adj" fmla="val 23384"/>
            </a:avLst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06E544B-06A0-98D8-659B-7C13BAADACFC}"/>
              </a:ext>
            </a:extLst>
          </p:cNvPr>
          <p:cNvSpPr txBox="1"/>
          <p:nvPr/>
        </p:nvSpPr>
        <p:spPr>
          <a:xfrm>
            <a:off x="3769929" y="2570744"/>
            <a:ext cx="151676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ไม่มี/น้อยมาก</a:t>
            </a:r>
          </a:p>
          <a:p>
            <a:pPr algn="ctr"/>
            <a:r>
              <a:rPr lang="th-TH" sz="36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28.9</a:t>
            </a:r>
            <a:r>
              <a:rPr lang="en-US" sz="36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%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A7C398B6-594F-CC85-5609-803BE172357E}"/>
              </a:ext>
            </a:extLst>
          </p:cNvPr>
          <p:cNvSpPr/>
          <p:nvPr/>
        </p:nvSpPr>
        <p:spPr>
          <a:xfrm>
            <a:off x="2308398" y="2426629"/>
            <a:ext cx="997389" cy="435868"/>
          </a:xfrm>
          <a:prstGeom prst="roundRect">
            <a:avLst>
              <a:gd name="adj" fmla="val 23384"/>
            </a:avLst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72B2CE2-D380-BB12-E7A7-75B5746AD9BA}"/>
              </a:ext>
            </a:extLst>
          </p:cNvPr>
          <p:cNvSpPr txBox="1"/>
          <p:nvPr/>
        </p:nvSpPr>
        <p:spPr>
          <a:xfrm>
            <a:off x="2392820" y="2410931"/>
            <a:ext cx="85151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รุนแรง</a:t>
            </a:r>
            <a:endParaRPr lang="en-US" sz="28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/>
            <a:r>
              <a:rPr lang="en-US" sz="36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18%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F5DAAEC8-027F-18C6-FAE4-27D9A7CFF9C2}"/>
              </a:ext>
            </a:extLst>
          </p:cNvPr>
          <p:cNvSpPr/>
          <p:nvPr/>
        </p:nvSpPr>
        <p:spPr>
          <a:xfrm>
            <a:off x="6706977" y="3554692"/>
            <a:ext cx="1343719" cy="411635"/>
          </a:xfrm>
          <a:prstGeom prst="round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A9B346A-5622-2FEC-8D72-F609AC23D202}"/>
              </a:ext>
            </a:extLst>
          </p:cNvPr>
          <p:cNvSpPr txBox="1"/>
          <p:nvPr/>
        </p:nvSpPr>
        <p:spPr>
          <a:xfrm>
            <a:off x="6831698" y="3529572"/>
            <a:ext cx="113845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ปานกลาง</a:t>
            </a:r>
            <a:endParaRPr lang="en-US" sz="28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23.5%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F9D425F1-BC58-BEAA-4FCC-2BE04E89C974}"/>
              </a:ext>
            </a:extLst>
          </p:cNvPr>
          <p:cNvSpPr/>
          <p:nvPr/>
        </p:nvSpPr>
        <p:spPr>
          <a:xfrm>
            <a:off x="9216881" y="3640811"/>
            <a:ext cx="852993" cy="404415"/>
          </a:xfrm>
          <a:prstGeom prst="round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1E1D0C-AB0B-3BE4-78CC-E74D7A31CD79}"/>
              </a:ext>
            </a:extLst>
          </p:cNvPr>
          <p:cNvSpPr txBox="1"/>
          <p:nvPr/>
        </p:nvSpPr>
        <p:spPr>
          <a:xfrm>
            <a:off x="9090180" y="3610332"/>
            <a:ext cx="110639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น้อย</a:t>
            </a:r>
            <a:endParaRPr lang="en-US" sz="28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33.6%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F1203E9-325B-137D-16F9-97C7296FE3F9}"/>
              </a:ext>
            </a:extLst>
          </p:cNvPr>
          <p:cNvSpPr/>
          <p:nvPr/>
        </p:nvSpPr>
        <p:spPr>
          <a:xfrm>
            <a:off x="8873334" y="2338593"/>
            <a:ext cx="1617715" cy="518525"/>
          </a:xfrm>
          <a:prstGeom prst="round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31E9EAD-4B95-BEBD-1233-A44B3FBC3AE4}"/>
              </a:ext>
            </a:extLst>
          </p:cNvPr>
          <p:cNvSpPr txBox="1"/>
          <p:nvPr/>
        </p:nvSpPr>
        <p:spPr>
          <a:xfrm>
            <a:off x="8924262" y="2379137"/>
            <a:ext cx="151676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ไม่มี/น้อยมาก</a:t>
            </a:r>
          </a:p>
          <a:p>
            <a:pPr algn="ctr"/>
            <a:r>
              <a:rPr lang="th-TH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2</a:t>
            </a:r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1</a:t>
            </a:r>
            <a:r>
              <a:rPr lang="th-TH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8%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B1C9263-7BE3-82AB-A0D0-5A0354C6629F}"/>
              </a:ext>
            </a:extLst>
          </p:cNvPr>
          <p:cNvSpPr/>
          <p:nvPr/>
        </p:nvSpPr>
        <p:spPr>
          <a:xfrm>
            <a:off x="7641768" y="2523368"/>
            <a:ext cx="946094" cy="348654"/>
          </a:xfrm>
          <a:prstGeom prst="round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1E4357B-5529-8574-858F-E706127C2C56}"/>
              </a:ext>
            </a:extLst>
          </p:cNvPr>
          <p:cNvGrpSpPr/>
          <p:nvPr/>
        </p:nvGrpSpPr>
        <p:grpSpPr>
          <a:xfrm>
            <a:off x="8057452" y="271944"/>
            <a:ext cx="3877389" cy="594831"/>
            <a:chOff x="8057452" y="271944"/>
            <a:chExt cx="3877389" cy="594831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7ADDBA7C-D70C-7254-A8AA-A15001CBF0F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70155" y="273687"/>
              <a:ext cx="593088" cy="593088"/>
            </a:xfrm>
            <a:prstGeom prst="rect">
              <a:avLst/>
            </a:prstGeom>
          </p:spPr>
        </p:pic>
        <p:pic>
          <p:nvPicPr>
            <p:cNvPr id="33" name="Graphic 32">
              <a:extLst>
                <a:ext uri="{FF2B5EF4-FFF2-40B4-BE49-F238E27FC236}">
                  <a16:creationId xmlns:a16="http://schemas.microsoft.com/office/drawing/2014/main" id="{016155C2-8225-6D06-77B6-C3579068605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858250" y="384377"/>
              <a:ext cx="1735138" cy="482398"/>
            </a:xfrm>
            <a:prstGeom prst="rect">
              <a:avLst/>
            </a:prstGeom>
          </p:spPr>
        </p:pic>
        <p:pic>
          <p:nvPicPr>
            <p:cNvPr id="34" name="Graphic 33">
              <a:extLst>
                <a:ext uri="{FF2B5EF4-FFF2-40B4-BE49-F238E27FC236}">
                  <a16:creationId xmlns:a16="http://schemas.microsoft.com/office/drawing/2014/main" id="{FA5DAD47-A928-4B9F-10A0-B6800CACB74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8057452" y="273685"/>
              <a:ext cx="724031" cy="593089"/>
            </a:xfrm>
            <a:prstGeom prst="rect">
              <a:avLst/>
            </a:prstGeom>
          </p:spPr>
        </p:pic>
        <p:pic>
          <p:nvPicPr>
            <p:cNvPr id="35" name="Graphic 34">
              <a:extLst>
                <a:ext uri="{FF2B5EF4-FFF2-40B4-BE49-F238E27FC236}">
                  <a16:creationId xmlns:a16="http://schemas.microsoft.com/office/drawing/2014/main" id="{CF40E804-1969-B443-28EE-88096B82B82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11340010" y="271944"/>
              <a:ext cx="594831" cy="594831"/>
            </a:xfrm>
            <a:prstGeom prst="rect">
              <a:avLst/>
            </a:prstGeom>
          </p:spPr>
        </p:pic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2CA726B5-82FB-92F5-666F-BF3A0C8DA9C7}"/>
              </a:ext>
            </a:extLst>
          </p:cNvPr>
          <p:cNvSpPr txBox="1"/>
          <p:nvPr/>
        </p:nvSpPr>
        <p:spPr>
          <a:xfrm>
            <a:off x="7565169" y="2441950"/>
            <a:ext cx="110639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รุนแรง</a:t>
            </a:r>
            <a:endParaRPr lang="en-US" sz="28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21.1%</a:t>
            </a:r>
          </a:p>
        </p:txBody>
      </p:sp>
    </p:spTree>
    <p:extLst>
      <p:ext uri="{BB962C8B-B14F-4D97-AF65-F5344CB8AC3E}">
        <p14:creationId xmlns:p14="http://schemas.microsoft.com/office/powerpoint/2010/main" val="34457660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16ED1A31-9A5F-CFCE-D7A8-D69E48ED28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49856167"/>
              </p:ext>
            </p:extLst>
          </p:nvPr>
        </p:nvGraphicFramePr>
        <p:xfrm>
          <a:off x="279821" y="1478277"/>
          <a:ext cx="3725767" cy="3615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44A2503C-84BE-92B2-356B-47D19227EF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32593400"/>
              </p:ext>
            </p:extLst>
          </p:nvPr>
        </p:nvGraphicFramePr>
        <p:xfrm>
          <a:off x="4133766" y="1478278"/>
          <a:ext cx="3924467" cy="3615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EA4A1825-FAA0-195E-10E8-D7C3BBE6C5F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88623799"/>
              </p:ext>
            </p:extLst>
          </p:nvPr>
        </p:nvGraphicFramePr>
        <p:xfrm>
          <a:off x="8186411" y="1478278"/>
          <a:ext cx="3725766" cy="3615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39378B6-1B85-BDF6-20C1-CBA7B3F38618}"/>
              </a:ext>
            </a:extLst>
          </p:cNvPr>
          <p:cNvSpPr/>
          <p:nvPr/>
        </p:nvSpPr>
        <p:spPr>
          <a:xfrm>
            <a:off x="-638174" y="381000"/>
            <a:ext cx="4771940" cy="599690"/>
          </a:xfrm>
          <a:prstGeom prst="roundRect">
            <a:avLst>
              <a:gd name="adj" fmla="val 50000"/>
            </a:avLst>
          </a:prstGeom>
          <a:solidFill>
            <a:srgbClr val="A2C0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512436-A81A-7B93-5F55-ECABB152D665}"/>
              </a:ext>
            </a:extLst>
          </p:cNvPr>
          <p:cNvSpPr txBox="1"/>
          <p:nvPr/>
        </p:nvSpPr>
        <p:spPr>
          <a:xfrm>
            <a:off x="99391" y="381000"/>
            <a:ext cx="40343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th-TH" sz="3600" b="1" i="0" u="none" strike="noStrike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การทำ</a:t>
            </a:r>
            <a:r>
              <a:rPr lang="th-TH" sz="3600" b="1" i="0" u="none" strike="noStrike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ร้ายตนเอง (12 เดือน)</a:t>
            </a: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A6BDC8DD-0946-EB65-5636-2432DD68BC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88061" y="4818933"/>
            <a:ext cx="5015877" cy="2039067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7AE9D4C7-36C2-DD42-E835-D62273A8DC7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456799">
            <a:off x="1892367" y="5396711"/>
            <a:ext cx="1300403" cy="691600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AA6F0836-3C16-AA87-750B-F44D7CD213B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flipH="1">
            <a:off x="8959146" y="5147110"/>
            <a:ext cx="1015302" cy="63456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16DC609-7EE8-D9FF-388C-51BD30CBFEF7}"/>
              </a:ext>
            </a:extLst>
          </p:cNvPr>
          <p:cNvSpPr txBox="1"/>
          <p:nvPr/>
        </p:nvSpPr>
        <p:spPr>
          <a:xfrm>
            <a:off x="1344009" y="1648390"/>
            <a:ext cx="16257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32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คิดฆ่าตัวตาย</a:t>
            </a:r>
            <a:endParaRPr lang="en-US" sz="3200" b="1" dirty="0">
              <a:solidFill>
                <a:srgbClr val="C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4882EB-78BB-0AE0-D5DD-20059D2E68FA}"/>
              </a:ext>
            </a:extLst>
          </p:cNvPr>
          <p:cNvSpPr txBox="1"/>
          <p:nvPr/>
        </p:nvSpPr>
        <p:spPr>
          <a:xfrm>
            <a:off x="4649723" y="1340613"/>
            <a:ext cx="294343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3200" b="1" i="0" u="none" strike="noStrike" dirty="0">
                <a:solidFill>
                  <a:srgbClr val="C00000"/>
                </a:solidFill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ทำร้ายร่างกายตนเองโดย</a:t>
            </a:r>
          </a:p>
          <a:p>
            <a:pPr algn="ctr"/>
            <a:r>
              <a:rPr lang="th-TH" sz="3200" b="1" i="0" u="none" strike="noStrike" dirty="0">
                <a:solidFill>
                  <a:srgbClr val="C00000"/>
                </a:solidFill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ไม่พยายามฆ่าตัวตาย</a:t>
            </a:r>
            <a:endParaRPr lang="en-US" sz="4800" b="1" dirty="0">
              <a:solidFill>
                <a:srgbClr val="C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6BAF93-30E4-AB9C-8FDE-0EDC821F5006}"/>
              </a:ext>
            </a:extLst>
          </p:cNvPr>
          <p:cNvSpPr txBox="1"/>
          <p:nvPr/>
        </p:nvSpPr>
        <p:spPr>
          <a:xfrm>
            <a:off x="8921420" y="1648390"/>
            <a:ext cx="22557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32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พยายามฆ่าตัวตาย</a:t>
            </a:r>
            <a:endParaRPr lang="en-US" sz="3200" b="1" dirty="0">
              <a:solidFill>
                <a:srgbClr val="C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F7470B3-70AB-3FCD-9DAF-536D6F4CC1AB}"/>
              </a:ext>
            </a:extLst>
          </p:cNvPr>
          <p:cNvGrpSpPr/>
          <p:nvPr/>
        </p:nvGrpSpPr>
        <p:grpSpPr>
          <a:xfrm>
            <a:off x="8057452" y="271944"/>
            <a:ext cx="3877389" cy="594831"/>
            <a:chOff x="8057452" y="271944"/>
            <a:chExt cx="3877389" cy="594831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11900E1-4959-C11C-B655-1D5B0F9C99B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70155" y="273687"/>
              <a:ext cx="593088" cy="593088"/>
            </a:xfrm>
            <a:prstGeom prst="rect">
              <a:avLst/>
            </a:prstGeom>
          </p:spPr>
        </p:pic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4969963D-911C-62F3-6C87-0DC4A8145C3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8858250" y="384377"/>
              <a:ext cx="1735138" cy="482398"/>
            </a:xfrm>
            <a:prstGeom prst="rect">
              <a:avLst/>
            </a:prstGeom>
          </p:spPr>
        </p:pic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0EF1E902-78D6-27FC-4297-BC922B2A086A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8057452" y="273685"/>
              <a:ext cx="724031" cy="593089"/>
            </a:xfrm>
            <a:prstGeom prst="rect">
              <a:avLst/>
            </a:prstGeom>
          </p:spPr>
        </p:pic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C696B570-9C6D-F0FF-99CF-84F19B83CC8F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11340010" y="271944"/>
              <a:ext cx="594831" cy="5948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69782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2148EA0-80B3-EEC0-7EE2-2852BD878E75}"/>
              </a:ext>
            </a:extLst>
          </p:cNvPr>
          <p:cNvSpPr/>
          <p:nvPr/>
        </p:nvSpPr>
        <p:spPr>
          <a:xfrm>
            <a:off x="6438898" y="2155826"/>
            <a:ext cx="5086351" cy="2935227"/>
          </a:xfrm>
          <a:prstGeom prst="roundRect">
            <a:avLst>
              <a:gd name="adj" fmla="val 322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bg1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FEF8216-6946-B493-34E1-948DA8A4B97C}"/>
              </a:ext>
            </a:extLst>
          </p:cNvPr>
          <p:cNvSpPr/>
          <p:nvPr/>
        </p:nvSpPr>
        <p:spPr>
          <a:xfrm>
            <a:off x="666749" y="2155826"/>
            <a:ext cx="5086351" cy="3581558"/>
          </a:xfrm>
          <a:prstGeom prst="roundRect">
            <a:avLst>
              <a:gd name="adj" fmla="val 3220"/>
            </a:avLst>
          </a:prstGeom>
          <a:solidFill>
            <a:srgbClr val="FEE2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81AFE59-366C-06D4-4A9D-74BB49574864}"/>
              </a:ext>
            </a:extLst>
          </p:cNvPr>
          <p:cNvSpPr/>
          <p:nvPr/>
        </p:nvSpPr>
        <p:spPr>
          <a:xfrm>
            <a:off x="6438900" y="1977239"/>
            <a:ext cx="5086351" cy="599690"/>
          </a:xfrm>
          <a:prstGeom prst="roundRect">
            <a:avLst>
              <a:gd name="adj" fmla="val 50000"/>
            </a:avLst>
          </a:prstGeom>
          <a:solidFill>
            <a:srgbClr val="4EC0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39FDC46-59CF-0636-0211-5590457811FF}"/>
              </a:ext>
            </a:extLst>
          </p:cNvPr>
          <p:cNvSpPr/>
          <p:nvPr/>
        </p:nvSpPr>
        <p:spPr>
          <a:xfrm>
            <a:off x="666749" y="1977239"/>
            <a:ext cx="5086351" cy="599690"/>
          </a:xfrm>
          <a:prstGeom prst="roundRect">
            <a:avLst>
              <a:gd name="adj" fmla="val 50000"/>
            </a:avLst>
          </a:prstGeom>
          <a:solidFill>
            <a:srgbClr val="EA58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FF7467C-6C28-CA90-604E-022A7CFD3D19}"/>
              </a:ext>
            </a:extLst>
          </p:cNvPr>
          <p:cNvSpPr/>
          <p:nvPr/>
        </p:nvSpPr>
        <p:spPr>
          <a:xfrm>
            <a:off x="1248999" y="380999"/>
            <a:ext cx="5934075" cy="1060323"/>
          </a:xfrm>
          <a:prstGeom prst="roundRect">
            <a:avLst>
              <a:gd name="adj" fmla="val 50000"/>
            </a:avLst>
          </a:prstGeom>
          <a:solidFill>
            <a:srgbClr val="A2C0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9D729E-5A49-0BA1-2F2B-AE0C7BB259FF}"/>
              </a:ext>
            </a:extLst>
          </p:cNvPr>
          <p:cNvSpPr txBox="1"/>
          <p:nvPr/>
        </p:nvSpPr>
        <p:spPr>
          <a:xfrm>
            <a:off x="666748" y="2844284"/>
            <a:ext cx="5086351" cy="2893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th-TH" sz="2800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จำนวนรูปแบบความรุนแรงที่ถูกกระทำในปี</a:t>
            </a:r>
            <a:r>
              <a:rPr lang="en-US" sz="2800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       </a:t>
            </a:r>
            <a:r>
              <a:rPr lang="th-TH" sz="2800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ที่ผ่านมา</a:t>
            </a:r>
            <a:endParaRPr lang="en-US" sz="28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th-TH" sz="1400" i="0" u="none" strike="noStrike" dirty="0">
              <a:effectLst/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h-TH" sz="2800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เพศกำเนิดหญิง</a:t>
            </a:r>
            <a:endParaRPr lang="en-US" sz="2800" i="0" u="none" strike="noStrike" dirty="0">
              <a:effectLst/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400" i="0" u="none" strike="noStrike" dirty="0">
              <a:effectLst/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h-TH" sz="2800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จำนวนประเภทการถูกเลือกปฏิบัติตลอดชีวิต</a:t>
            </a:r>
            <a:endParaRPr lang="en-US" sz="2800" i="0" u="none" strike="noStrike" dirty="0">
              <a:effectLst/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th-TH" sz="1400" i="0" u="none" strike="noStrike" dirty="0">
              <a:effectLst/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h-TH" sz="2800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เคยถูกบังคับพยายามเปลี่ยนตัวตนทางเพศ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97142C-A90B-8B31-6DEF-B45585088BC6}"/>
              </a:ext>
            </a:extLst>
          </p:cNvPr>
          <p:cNvSpPr txBox="1"/>
          <p:nvPr/>
        </p:nvSpPr>
        <p:spPr>
          <a:xfrm>
            <a:off x="6438898" y="2844284"/>
            <a:ext cx="508635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th-TH" sz="2800" b="1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พลังสุขภาพจิต (</a:t>
            </a:r>
            <a:r>
              <a:rPr lang="en-US" sz="2800" b="1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Resilience)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400" i="0" u="none" strike="noStrike" dirty="0">
              <a:effectLst/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h-TH" sz="2800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รายได้ที่เพียงพอต่อสำหรับค่าใช้จ่ายชีวิตประจำวัน</a:t>
            </a:r>
            <a:endParaRPr lang="en-US" sz="2800" i="0" u="none" strike="noStrike" dirty="0">
              <a:effectLst/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th-TH" sz="1400" i="0" u="none" strike="noStrike" dirty="0">
              <a:effectLst/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h-TH" sz="2800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อายุที่มากขึ้น (เฉพาะอาการวิตกกังวล)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2326F71-FE84-87AD-5CD0-365BFA16F8A2}"/>
              </a:ext>
            </a:extLst>
          </p:cNvPr>
          <p:cNvSpPr txBox="1"/>
          <p:nvPr/>
        </p:nvSpPr>
        <p:spPr>
          <a:xfrm>
            <a:off x="666750" y="2044184"/>
            <a:ext cx="508634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h-TH" sz="3200" b="1" i="0" u="none" strike="noStrike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ปัจจัยเสี่ยง </a:t>
            </a:r>
            <a:endParaRPr lang="en-US" sz="32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AB0AECF-172F-B2B7-370A-7759A4FDFA03}"/>
              </a:ext>
            </a:extLst>
          </p:cNvPr>
          <p:cNvSpPr txBox="1"/>
          <p:nvPr/>
        </p:nvSpPr>
        <p:spPr>
          <a:xfrm>
            <a:off x="6515100" y="2044184"/>
            <a:ext cx="501015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h-TH" sz="3200" b="1" i="0" u="none" strike="noStrike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ปัจจัยปกป้อง</a:t>
            </a:r>
            <a:endParaRPr lang="en-US" sz="32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63FB70BE-39EC-B88F-E59C-B7A950C1E0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19167" y="4981575"/>
            <a:ext cx="3145842" cy="1876425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0D3FF4C6-9929-82CF-F492-4AC651DD10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5496" y="41444"/>
            <a:ext cx="1552391" cy="1091010"/>
          </a:xfrm>
          <a:prstGeom prst="rect">
            <a:avLst/>
          </a:prstGeom>
        </p:spPr>
      </p:pic>
      <p:pic>
        <p:nvPicPr>
          <p:cNvPr id="32" name="Graphic 31">
            <a:extLst>
              <a:ext uri="{FF2B5EF4-FFF2-40B4-BE49-F238E27FC236}">
                <a16:creationId xmlns:a16="http://schemas.microsoft.com/office/drawing/2014/main" id="{197EC2CE-B8F5-7FAC-13AF-3426B16B9EF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59382" y="5297529"/>
            <a:ext cx="1079516" cy="109472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E713CFE3-776C-4133-EDFB-71125BF69DEE}"/>
              </a:ext>
            </a:extLst>
          </p:cNvPr>
          <p:cNvGrpSpPr/>
          <p:nvPr/>
        </p:nvGrpSpPr>
        <p:grpSpPr>
          <a:xfrm>
            <a:off x="8057452" y="271944"/>
            <a:ext cx="3877389" cy="594831"/>
            <a:chOff x="8057452" y="271944"/>
            <a:chExt cx="3877389" cy="594831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0CA3F98F-7A2B-B4CB-BFDA-0C6DE98B7A3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70155" y="273687"/>
              <a:ext cx="593088" cy="593088"/>
            </a:xfrm>
            <a:prstGeom prst="rect">
              <a:avLst/>
            </a:prstGeom>
          </p:spPr>
        </p:pic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47236CE3-BF21-76F1-E592-489EF79802B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858250" y="384377"/>
              <a:ext cx="1735138" cy="482398"/>
            </a:xfrm>
            <a:prstGeom prst="rect">
              <a:avLst/>
            </a:prstGeom>
          </p:spPr>
        </p:pic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8410023B-EAF4-E4D9-8997-69B9D98B6D1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8057452" y="273685"/>
              <a:ext cx="724031" cy="593089"/>
            </a:xfrm>
            <a:prstGeom prst="rect">
              <a:avLst/>
            </a:prstGeom>
          </p:spPr>
        </p:pic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21692CCA-AAE6-2047-1390-F3A91788C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11340010" y="271944"/>
              <a:ext cx="594831" cy="594831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912AC344-C040-847D-F2DF-027D7A40DDE8}"/>
              </a:ext>
            </a:extLst>
          </p:cNvPr>
          <p:cNvSpPr txBox="1"/>
          <p:nvPr/>
        </p:nvSpPr>
        <p:spPr>
          <a:xfrm>
            <a:off x="1248998" y="387307"/>
            <a:ext cx="593407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h-TH" sz="3600" b="1" i="0" u="none" strike="noStrike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ปัจจัยที่เกี่ยวข้องกับปัญหาสุขภาพจิต</a:t>
            </a:r>
            <a:endParaRPr lang="en-US" sz="3600" b="1" i="0" u="none" strike="noStrike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/>
            <a:r>
              <a:rPr lang="th-TH" sz="3600" b="1" i="0" u="none" strike="noStrike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(ซึมเศร้า วิตกกังวล)</a:t>
            </a:r>
            <a:endParaRPr lang="th-TH" sz="36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1901291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570099A4-242C-6ED3-5B55-105383919011}"/>
              </a:ext>
            </a:extLst>
          </p:cNvPr>
          <p:cNvSpPr/>
          <p:nvPr/>
        </p:nvSpPr>
        <p:spPr>
          <a:xfrm>
            <a:off x="1248999" y="380999"/>
            <a:ext cx="5934075" cy="1060323"/>
          </a:xfrm>
          <a:prstGeom prst="roundRect">
            <a:avLst>
              <a:gd name="adj" fmla="val 50000"/>
            </a:avLst>
          </a:prstGeom>
          <a:solidFill>
            <a:srgbClr val="A2C0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C87F7C3-AC94-6D0D-3316-26BE97018906}"/>
              </a:ext>
            </a:extLst>
          </p:cNvPr>
          <p:cNvSpPr/>
          <p:nvPr/>
        </p:nvSpPr>
        <p:spPr>
          <a:xfrm>
            <a:off x="6438898" y="2155826"/>
            <a:ext cx="5086351" cy="2288896"/>
          </a:xfrm>
          <a:prstGeom prst="roundRect">
            <a:avLst>
              <a:gd name="adj" fmla="val 322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A5F66BC-46CC-BA8A-BF24-5EE46E4B1544}"/>
              </a:ext>
            </a:extLst>
          </p:cNvPr>
          <p:cNvSpPr/>
          <p:nvPr/>
        </p:nvSpPr>
        <p:spPr>
          <a:xfrm>
            <a:off x="666749" y="2155825"/>
            <a:ext cx="5086351" cy="3304559"/>
          </a:xfrm>
          <a:prstGeom prst="roundRect">
            <a:avLst>
              <a:gd name="adj" fmla="val 3220"/>
            </a:avLst>
          </a:prstGeom>
          <a:solidFill>
            <a:srgbClr val="FEE2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377D4E7-E20E-C455-31C9-6440B76C006D}"/>
              </a:ext>
            </a:extLst>
          </p:cNvPr>
          <p:cNvSpPr/>
          <p:nvPr/>
        </p:nvSpPr>
        <p:spPr>
          <a:xfrm>
            <a:off x="6438900" y="1977239"/>
            <a:ext cx="5086351" cy="599690"/>
          </a:xfrm>
          <a:prstGeom prst="roundRect">
            <a:avLst>
              <a:gd name="adj" fmla="val 50000"/>
            </a:avLst>
          </a:prstGeom>
          <a:solidFill>
            <a:srgbClr val="4EC0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0AE8FF2-CE54-E8EB-1124-31E4651709D8}"/>
              </a:ext>
            </a:extLst>
          </p:cNvPr>
          <p:cNvSpPr/>
          <p:nvPr/>
        </p:nvSpPr>
        <p:spPr>
          <a:xfrm>
            <a:off x="666749" y="1977239"/>
            <a:ext cx="5086351" cy="599690"/>
          </a:xfrm>
          <a:prstGeom prst="roundRect">
            <a:avLst>
              <a:gd name="adj" fmla="val 50000"/>
            </a:avLst>
          </a:prstGeom>
          <a:solidFill>
            <a:srgbClr val="EA58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DA12D9-47D5-A6EB-CB8C-2D9F2772D312}"/>
              </a:ext>
            </a:extLst>
          </p:cNvPr>
          <p:cNvSpPr txBox="1"/>
          <p:nvPr/>
        </p:nvSpPr>
        <p:spPr>
          <a:xfrm>
            <a:off x="1277129" y="374670"/>
            <a:ext cx="593407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h-TH" sz="3600" b="1" i="0" u="none" strike="noStrik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ปัจจัยที่เกี่ยวข้องกับ</a:t>
            </a:r>
            <a:r>
              <a:rPr lang="th-TH" sz="3600" b="1" i="0" u="none" strike="noStrike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การทำ</a:t>
            </a:r>
            <a:r>
              <a:rPr lang="th-TH" sz="3600" b="1" i="0" u="none" strike="noStrik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ร้ายตนเอง</a:t>
            </a:r>
            <a:endParaRPr lang="en-US" sz="3600" b="1" i="0" u="none" strike="noStrike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/>
            <a:r>
              <a:rPr lang="th-TH" sz="3600" b="1" i="0" u="none" strike="noStrik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(คิด, พยายาม, </a:t>
            </a:r>
            <a:r>
              <a:rPr lang="en-US" sz="3600" b="1" i="0" u="none" strike="noStrik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self-harm)</a:t>
            </a:r>
            <a:endParaRPr lang="th-TH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EE231C-CE32-3D61-47CA-E408D924746A}"/>
              </a:ext>
            </a:extLst>
          </p:cNvPr>
          <p:cNvSpPr txBox="1"/>
          <p:nvPr/>
        </p:nvSpPr>
        <p:spPr>
          <a:xfrm>
            <a:off x="666749" y="2844284"/>
            <a:ext cx="5086352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th-TH" sz="2800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เพศกำเนิดหญิง</a:t>
            </a:r>
            <a:endParaRPr lang="en-US" sz="2800" i="0" u="none" strike="noStrike" dirty="0">
              <a:effectLst/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th-TH" sz="1200" i="0" u="none" strike="noStrike" dirty="0">
              <a:effectLst/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h-TH" sz="2800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จำนวนประเภทความรุนแรงที่ถูกกระทำในปี</a:t>
            </a:r>
            <a:r>
              <a:rPr lang="en-US" sz="2800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      </a:t>
            </a:r>
            <a:r>
              <a:rPr lang="th-TH" sz="2800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ที่ผ่านมา</a:t>
            </a:r>
            <a:endParaRPr lang="en-US" sz="28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200" i="0" u="none" strike="noStrike" dirty="0">
              <a:effectLst/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h-TH" sz="2800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จำนวนประเภทการถูกเลือกปฏิบัติตลอดชีวิต</a:t>
            </a:r>
            <a:r>
              <a:rPr lang="en-US" sz="28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800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(เฉพาะ </a:t>
            </a:r>
            <a:r>
              <a:rPr lang="en-US" sz="2800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self-harm)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F57BB9-ED11-A281-C754-C1F67C8F22F5}"/>
              </a:ext>
            </a:extLst>
          </p:cNvPr>
          <p:cNvSpPr txBox="1"/>
          <p:nvPr/>
        </p:nvSpPr>
        <p:spPr>
          <a:xfrm>
            <a:off x="6438897" y="2844284"/>
            <a:ext cx="5086353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th-TH" sz="2800" b="1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พลังสุขภาพจิต</a:t>
            </a:r>
            <a:endParaRPr lang="en-US" sz="2800" b="1" i="0" u="none" strike="noStrike" dirty="0">
              <a:effectLst/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th-TH" sz="1400" i="0" u="none" strike="noStrike" dirty="0">
              <a:effectLst/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h-TH" sz="2800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อายุที่มากขึ้น (เฉพาะการคิดฆ่าตัวตายและ</a:t>
            </a:r>
            <a:r>
              <a:rPr lang="en-US" sz="2800" i="0" u="none" strike="noStrike" dirty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   self-harm)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71033FB-B0F8-ED37-9EE8-846AC51DDB01}"/>
              </a:ext>
            </a:extLst>
          </p:cNvPr>
          <p:cNvSpPr txBox="1"/>
          <p:nvPr/>
        </p:nvSpPr>
        <p:spPr>
          <a:xfrm>
            <a:off x="666750" y="2044184"/>
            <a:ext cx="508634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h-TH" sz="3200" b="1" i="0" u="none" strike="noStrike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ปัจจัยเสี่ยง </a:t>
            </a:r>
            <a:endParaRPr lang="en-US" sz="32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BD506C-7F9A-632D-03FC-6E660350A9C1}"/>
              </a:ext>
            </a:extLst>
          </p:cNvPr>
          <p:cNvSpPr txBox="1"/>
          <p:nvPr/>
        </p:nvSpPr>
        <p:spPr>
          <a:xfrm>
            <a:off x="6515100" y="2044184"/>
            <a:ext cx="501015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h-TH" sz="3200" b="1" i="0" u="none" strike="noStrike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ปัจจัยปกป้อง</a:t>
            </a:r>
            <a:endParaRPr lang="en-US" sz="32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3C01D795-A268-1CB8-10A6-2D5BE3909D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41276" y="4069692"/>
            <a:ext cx="2898734" cy="2536038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DE3E2BCC-2374-95B8-C054-DA7C93472F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3841741" y="5037632"/>
            <a:ext cx="1079516" cy="109472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73E53DA3-9532-491B-8794-301540860165}"/>
              </a:ext>
            </a:extLst>
          </p:cNvPr>
          <p:cNvGrpSpPr/>
          <p:nvPr/>
        </p:nvGrpSpPr>
        <p:grpSpPr>
          <a:xfrm>
            <a:off x="8057452" y="271944"/>
            <a:ext cx="3877389" cy="594831"/>
            <a:chOff x="8057452" y="271944"/>
            <a:chExt cx="3877389" cy="59483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08AD244-A85D-182A-06F9-B4D2210410F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70155" y="273687"/>
              <a:ext cx="593088" cy="593088"/>
            </a:xfrm>
            <a:prstGeom prst="rect">
              <a:avLst/>
            </a:prstGeom>
          </p:spPr>
        </p:pic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6870F558-809C-83A4-D088-DD479A7736D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858250" y="384377"/>
              <a:ext cx="1735138" cy="482398"/>
            </a:xfrm>
            <a:prstGeom prst="rect">
              <a:avLst/>
            </a:prstGeom>
          </p:spPr>
        </p:pic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9DD5B23B-3D9A-5A0B-EA1E-43EBF83148B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057452" y="273685"/>
              <a:ext cx="724031" cy="593089"/>
            </a:xfrm>
            <a:prstGeom prst="rect">
              <a:avLst/>
            </a:prstGeom>
          </p:spPr>
        </p:pic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31FE1E72-3BB1-7747-A181-A49A8AF3FE0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11340010" y="271944"/>
              <a:ext cx="594831" cy="594831"/>
            </a:xfrm>
            <a:prstGeom prst="rect">
              <a:avLst/>
            </a:prstGeom>
          </p:spPr>
        </p:pic>
      </p:grpSp>
      <p:pic>
        <p:nvPicPr>
          <p:cNvPr id="28" name="Graphic 27">
            <a:extLst>
              <a:ext uri="{FF2B5EF4-FFF2-40B4-BE49-F238E27FC236}">
                <a16:creationId xmlns:a16="http://schemas.microsoft.com/office/drawing/2014/main" id="{2520B052-53DB-9A36-CFE2-600D4354578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86408" y="64172"/>
            <a:ext cx="1525434" cy="1072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5290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1145</TotalTime>
  <Words>659</Words>
  <Application>Microsoft Office PowerPoint</Application>
  <PresentationFormat>Widescreen</PresentationFormat>
  <Paragraphs>116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Courier New</vt:lpstr>
      <vt:lpstr>TH SarabunPSK</vt:lpstr>
      <vt:lpstr>Verdana</vt:lpstr>
      <vt:lpstr>Office Theme</vt:lpstr>
      <vt:lpstr>โครงการวิจัย HEARTS:  สุขภาพจิตและสุขภาวะของเด็ก และเยาวชนหลากหลายทางเพศ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โครงการวิจัย HEARTS:  สุขภาพจิตและสุขภาวะของเด็ก และเยาวชนหลากหลายทางเพศ</dc:title>
  <dc:creator>Wutthichai Thinwasana</dc:creator>
  <cp:lastModifiedBy>user</cp:lastModifiedBy>
  <cp:revision>249</cp:revision>
  <dcterms:created xsi:type="dcterms:W3CDTF">2022-11-01T07:27:34Z</dcterms:created>
  <dcterms:modified xsi:type="dcterms:W3CDTF">2023-12-04T07:55:44Z</dcterms:modified>
</cp:coreProperties>
</file>