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18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226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6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250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96.xml"/>
  <Override ContentType="application/vnd.openxmlformats-officedocument.presentationml.slideLayout+xml" PartName="/ppt/slideLayouts/slideLayout234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242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262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57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1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238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66.xml"/>
  <Override ContentType="application/vnd.openxmlformats-officedocument.presentationml.slideLayout+xml" PartName="/ppt/slideLayouts/slideLayout206.xml"/>
  <Override ContentType="application/vnd.openxmlformats-officedocument.presentationml.slideLayout+xml" PartName="/ppt/slideLayouts/slideLayout223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249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210.xml"/>
  <Override ContentType="application/vnd.openxmlformats-officedocument.presentationml.slideLayout+xml" PartName="/ppt/slideLayouts/slideLayout270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253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23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21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1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2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51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68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95.xml"/>
  <Override ContentType="application/vnd.openxmlformats-officedocument.presentationml.slideLayout+xml" PartName="/ppt/slideLayouts/slideLayout245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202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231.xml"/>
  <Override ContentType="application/vnd.openxmlformats-officedocument.presentationml.slideLayout+xml" PartName="/ppt/slideLayouts/slideLayout274.xml"/>
  <Override ContentType="application/vnd.openxmlformats-officedocument.presentationml.slideLayout+xml" PartName="/ppt/slideLayouts/slideLayout273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23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23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256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1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220.xml"/>
  <Override ContentType="application/vnd.openxmlformats-officedocument.presentationml.slideLayout+xml" PartName="/ppt/slideLayouts/slideLayout263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203.xml"/>
  <Override ContentType="application/vnd.openxmlformats-officedocument.presentationml.slideLayout+xml" PartName="/ppt/slideLayouts/slideLayout246.xml"/>
  <Override ContentType="application/vnd.openxmlformats-officedocument.presentationml.slideLayout+xml" PartName="/ppt/slideLayouts/slideLayout229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224.xml"/>
  <Override ContentType="application/vnd.openxmlformats-officedocument.presentationml.slideLayout+xml" PartName="/ppt/slideLayouts/slideLayout267.xml"/>
  <Override ContentType="application/vnd.openxmlformats-officedocument.presentationml.slideLayout+xml" PartName="/ppt/slideLayouts/slideLayout207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241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99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260.xml"/>
  <Override ContentType="application/vnd.openxmlformats-officedocument.presentationml.slideLayout+xml" PartName="/ppt/slideLayouts/slideLayout198.xml"/>
  <Override ContentType="application/vnd.openxmlformats-officedocument.presentationml.slideLayout+xml" PartName="/ppt/slideLayouts/slideLayout252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216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59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232.xml"/>
  <Override ContentType="application/vnd.openxmlformats-officedocument.presentationml.slideLayout+xml" PartName="/ppt/slideLayouts/slideLayout20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22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94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44.xml"/>
  <Override ContentType="application/vnd.openxmlformats-officedocument.presentationml.slideLayout+xml" PartName="/ppt/slideLayouts/slideLayout20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221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204.xml"/>
  <Override ContentType="application/vnd.openxmlformats-officedocument.presentationml.slideLayout+xml" PartName="/ppt/slideLayouts/slideLayout212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247.xml"/>
  <Override ContentType="application/vnd.openxmlformats-officedocument.presentationml.slideLayout+xml" PartName="/ppt/slideLayouts/slideLayout272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26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255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236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24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200.xml"/>
  <Override ContentType="application/vnd.openxmlformats-officedocument.presentationml.slideLayout+xml" PartName="/ppt/slideLayouts/slideLayout243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9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233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215.xml"/>
  <Override ContentType="application/vnd.openxmlformats-officedocument.presentationml.slideLayout+xml" PartName="/ppt/slideLayouts/slideLayout25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261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09.xml"/>
  <Override ContentType="application/vnd.openxmlformats-officedocument.presentationml.slideLayout+xml" PartName="/ppt/slideLayouts/slideLayout227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248.xml"/>
  <Override ContentType="application/vnd.openxmlformats-officedocument.presentationml.slideLayout+xml" PartName="/ppt/slideLayouts/slideLayout205.xml"/>
  <Override ContentType="application/vnd.openxmlformats-officedocument.presentationml.slideLayout+xml" PartName="/ppt/slideLayouts/slideLayout222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265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211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237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271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254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58" r:id="rId6"/>
    <p:sldMasterId id="2147483675" r:id="rId7"/>
    <p:sldMasterId id="2147483704" r:id="rId8"/>
    <p:sldMasterId id="2147483722" r:id="rId9"/>
    <p:sldMasterId id="2147483738" r:id="rId10"/>
    <p:sldMasterId id="2147483772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</p:sldIdLst>
  <p:sldSz cy="5143500" cx="9144000"/>
  <p:notesSz cx="6858000" cy="9144000"/>
  <p:embeddedFontLst>
    <p:embeddedFont>
      <p:font typeface="Poppins Light"/>
      <p:regular r:id="rId24"/>
      <p:bold r:id="rId25"/>
      <p:italic r:id="rId26"/>
      <p:boldItalic r:id="rId27"/>
    </p:embeddedFont>
    <p:embeddedFont>
      <p:font typeface="Work Sans"/>
      <p:regular r:id="rId28"/>
      <p:bold r:id="rId29"/>
      <p:italic r:id="rId30"/>
      <p:boldItalic r:id="rId31"/>
    </p:embeddedFont>
    <p:embeddedFont>
      <p:font typeface="Montserrat SemiBold"/>
      <p:regular r:id="rId32"/>
      <p:bold r:id="rId33"/>
      <p:italic r:id="rId34"/>
      <p:boldItalic r:id="rId35"/>
    </p:embeddedFont>
    <p:embeddedFont>
      <p:font typeface="Poppins"/>
      <p:regular r:id="rId36"/>
      <p:bold r:id="rId37"/>
      <p:italic r:id="rId38"/>
      <p:boldItalic r:id="rId39"/>
    </p:embeddedFont>
    <p:embeddedFont>
      <p:font typeface="Montserrat"/>
      <p:regular r:id="rId40"/>
      <p:bold r:id="rId41"/>
      <p:italic r:id="rId42"/>
      <p:boldItalic r:id="rId43"/>
    </p:embeddedFont>
    <p:embeddedFont>
      <p:font typeface="Work Sans Medium"/>
      <p:regular r:id="rId44"/>
      <p:bold r:id="rId45"/>
      <p:italic r:id="rId46"/>
      <p:boldItalic r:id="rId47"/>
    </p:embeddedFont>
    <p:embeddedFont>
      <p:font typeface="Tahoma"/>
      <p:regular r:id="rId48"/>
      <p:bold r:id="rId49"/>
    </p:embeddedFont>
    <p:embeddedFont>
      <p:font typeface="Poppins Medium"/>
      <p:regular r:id="rId50"/>
      <p:bold r:id="rId51"/>
      <p:italic r:id="rId52"/>
      <p:boldItalic r:id="rId53"/>
    </p:embeddedFont>
    <p:embeddedFont>
      <p:font typeface="Poppins SemiBold"/>
      <p:regular r:id="rId54"/>
      <p:bold r:id="rId55"/>
      <p:italic r:id="rId56"/>
      <p:boldItalic r:id="rId57"/>
    </p:embeddedFont>
    <p:embeddedFont>
      <p:font typeface="Rubik"/>
      <p:regular r:id="rId58"/>
      <p:bold r:id="rId59"/>
      <p:italic r:id="rId60"/>
      <p:boldItalic r:id="rId61"/>
    </p:embeddedFont>
    <p:embeddedFont>
      <p:font typeface="Open Sans"/>
      <p:regular r:id="rId62"/>
      <p:bold r:id="rId63"/>
      <p:italic r:id="rId64"/>
      <p:boldItalic r:id="rId65"/>
    </p:embeddedFont>
    <p:embeddedFont>
      <p:font typeface="Karla"/>
      <p:regular r:id="rId66"/>
      <p:bold r:id="rId67"/>
      <p:italic r:id="rId68"/>
      <p:boldItalic r:id="rId6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77">
          <p15:clr>
            <a:srgbClr val="A4A3A4"/>
          </p15:clr>
        </p15:guide>
        <p15:guide id="2" pos="2424">
          <p15:clr>
            <a:srgbClr val="A4A3A4"/>
          </p15:clr>
        </p15:guide>
        <p15:guide id="3" pos="3431">
          <p15:clr>
            <a:srgbClr val="747775"/>
          </p15:clr>
        </p15:guide>
        <p15:guide id="4" orient="horz" pos="1805">
          <p15:clr>
            <a:srgbClr val="747775"/>
          </p15:clr>
        </p15:guide>
        <p15:guide id="5" pos="648">
          <p15:clr>
            <a:srgbClr val="747775"/>
          </p15:clr>
        </p15:guide>
      </p15:sldGuideLst>
    </p:ext>
    <p:ext uri="GoogleSlidesCustomDataVersion2">
      <go:slidesCustomData xmlns:go="http://customooxmlschemas.google.com/" r:id="rId70" roundtripDataSignature="AMtx7mgBB6LEsRvnqzeY3xj5Rq9F+vxEq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Romora Sitorus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77" orient="horz"/>
        <p:guide pos="2424"/>
        <p:guide pos="3431"/>
        <p:guide pos="1805" orient="horz"/>
        <p:guide pos="6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regular.fntdata"/><Relationship Id="rId42" Type="http://schemas.openxmlformats.org/officeDocument/2006/relationships/font" Target="fonts/Montserrat-italic.fntdata"/><Relationship Id="rId41" Type="http://schemas.openxmlformats.org/officeDocument/2006/relationships/font" Target="fonts/Montserrat-bold.fntdata"/><Relationship Id="rId44" Type="http://schemas.openxmlformats.org/officeDocument/2006/relationships/font" Target="fonts/WorkSansMedium-regular.fntdata"/><Relationship Id="rId43" Type="http://schemas.openxmlformats.org/officeDocument/2006/relationships/font" Target="fonts/Montserrat-boldItalic.fntdata"/><Relationship Id="rId46" Type="http://schemas.openxmlformats.org/officeDocument/2006/relationships/font" Target="fonts/WorkSansMedium-italic.fntdata"/><Relationship Id="rId45" Type="http://schemas.openxmlformats.org/officeDocument/2006/relationships/font" Target="fonts/WorkSansMedium-bold.fntdata"/><Relationship Id="rId48" Type="http://schemas.openxmlformats.org/officeDocument/2006/relationships/font" Target="fonts/Tahoma-regular.fntdata"/><Relationship Id="rId47" Type="http://schemas.openxmlformats.org/officeDocument/2006/relationships/font" Target="fonts/WorkSansMedium-boldItalic.fntdata"/><Relationship Id="rId49" Type="http://schemas.openxmlformats.org/officeDocument/2006/relationships/font" Target="fonts/Tahoma-bold.fntdata"/><Relationship Id="rId31" Type="http://schemas.openxmlformats.org/officeDocument/2006/relationships/font" Target="fonts/WorkSans-boldItalic.fntdata"/><Relationship Id="rId30" Type="http://schemas.openxmlformats.org/officeDocument/2006/relationships/font" Target="fonts/WorkSans-italic.fntdata"/><Relationship Id="rId33" Type="http://schemas.openxmlformats.org/officeDocument/2006/relationships/font" Target="fonts/MontserratSemiBold-bold.fntdata"/><Relationship Id="rId32" Type="http://schemas.openxmlformats.org/officeDocument/2006/relationships/font" Target="fonts/MontserratSemiBold-regular.fntdata"/><Relationship Id="rId35" Type="http://schemas.openxmlformats.org/officeDocument/2006/relationships/font" Target="fonts/MontserratSemiBold-boldItalic.fntdata"/><Relationship Id="rId34" Type="http://schemas.openxmlformats.org/officeDocument/2006/relationships/font" Target="fonts/MontserratSemiBold-italic.fntdata"/><Relationship Id="rId37" Type="http://schemas.openxmlformats.org/officeDocument/2006/relationships/font" Target="fonts/Poppins-bold.fntdata"/><Relationship Id="rId36" Type="http://schemas.openxmlformats.org/officeDocument/2006/relationships/font" Target="fonts/Poppins-regular.fntdata"/><Relationship Id="rId39" Type="http://schemas.openxmlformats.org/officeDocument/2006/relationships/font" Target="fonts/Poppins-boldItalic.fntdata"/><Relationship Id="rId38" Type="http://schemas.openxmlformats.org/officeDocument/2006/relationships/font" Target="fonts/Poppins-italic.fntdata"/><Relationship Id="rId20" Type="http://schemas.openxmlformats.org/officeDocument/2006/relationships/slide" Target="slides/slide8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4" Type="http://schemas.openxmlformats.org/officeDocument/2006/relationships/font" Target="fonts/PoppinsLight-regular.fntdata"/><Relationship Id="rId23" Type="http://schemas.openxmlformats.org/officeDocument/2006/relationships/slide" Target="slides/slide11.xml"/><Relationship Id="rId26" Type="http://schemas.openxmlformats.org/officeDocument/2006/relationships/font" Target="fonts/PoppinsLight-italic.fntdata"/><Relationship Id="rId25" Type="http://schemas.openxmlformats.org/officeDocument/2006/relationships/font" Target="fonts/PoppinsLight-bold.fntdata"/><Relationship Id="rId28" Type="http://schemas.openxmlformats.org/officeDocument/2006/relationships/font" Target="fonts/WorkSans-regular.fntdata"/><Relationship Id="rId27" Type="http://schemas.openxmlformats.org/officeDocument/2006/relationships/font" Target="fonts/PoppinsLight-boldItalic.fntdata"/><Relationship Id="rId29" Type="http://schemas.openxmlformats.org/officeDocument/2006/relationships/font" Target="fonts/WorkSans-bold.fntdata"/><Relationship Id="rId11" Type="http://schemas.openxmlformats.org/officeDocument/2006/relationships/slideMaster" Target="slideMasters/slideMaster7.xml"/><Relationship Id="rId10" Type="http://schemas.openxmlformats.org/officeDocument/2006/relationships/slideMaster" Target="slideMasters/slideMaster6.xml"/><Relationship Id="rId13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" Type="http://schemas.openxmlformats.org/officeDocument/2006/relationships/theme" Target="theme/theme6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Master" Target="slideMasters/slideMaster5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70" Type="http://customschemas.google.com/relationships/presentationmetadata" Target="metadata"/><Relationship Id="rId62" Type="http://schemas.openxmlformats.org/officeDocument/2006/relationships/font" Target="fonts/OpenSans-regular.fntdata"/><Relationship Id="rId61" Type="http://schemas.openxmlformats.org/officeDocument/2006/relationships/font" Target="fonts/Rubik-boldItalic.fntdata"/><Relationship Id="rId64" Type="http://schemas.openxmlformats.org/officeDocument/2006/relationships/font" Target="fonts/OpenSans-italic.fntdata"/><Relationship Id="rId63" Type="http://schemas.openxmlformats.org/officeDocument/2006/relationships/font" Target="fonts/OpenSans-bold.fntdata"/><Relationship Id="rId66" Type="http://schemas.openxmlformats.org/officeDocument/2006/relationships/font" Target="fonts/Karla-regular.fntdata"/><Relationship Id="rId65" Type="http://schemas.openxmlformats.org/officeDocument/2006/relationships/font" Target="fonts/OpenSans-boldItalic.fntdata"/><Relationship Id="rId68" Type="http://schemas.openxmlformats.org/officeDocument/2006/relationships/font" Target="fonts/Karla-italic.fntdata"/><Relationship Id="rId67" Type="http://schemas.openxmlformats.org/officeDocument/2006/relationships/font" Target="fonts/Karla-bold.fntdata"/><Relationship Id="rId60" Type="http://schemas.openxmlformats.org/officeDocument/2006/relationships/font" Target="fonts/Rubik-italic.fntdata"/><Relationship Id="rId69" Type="http://schemas.openxmlformats.org/officeDocument/2006/relationships/font" Target="fonts/Karla-boldItalic.fntdata"/><Relationship Id="rId51" Type="http://schemas.openxmlformats.org/officeDocument/2006/relationships/font" Target="fonts/PoppinsMedium-bold.fntdata"/><Relationship Id="rId50" Type="http://schemas.openxmlformats.org/officeDocument/2006/relationships/font" Target="fonts/PoppinsMedium-regular.fntdata"/><Relationship Id="rId53" Type="http://schemas.openxmlformats.org/officeDocument/2006/relationships/font" Target="fonts/PoppinsMedium-boldItalic.fntdata"/><Relationship Id="rId52" Type="http://schemas.openxmlformats.org/officeDocument/2006/relationships/font" Target="fonts/PoppinsMedium-italic.fntdata"/><Relationship Id="rId55" Type="http://schemas.openxmlformats.org/officeDocument/2006/relationships/font" Target="fonts/PoppinsSemiBold-bold.fntdata"/><Relationship Id="rId54" Type="http://schemas.openxmlformats.org/officeDocument/2006/relationships/font" Target="fonts/PoppinsSemiBold-regular.fntdata"/><Relationship Id="rId57" Type="http://schemas.openxmlformats.org/officeDocument/2006/relationships/font" Target="fonts/PoppinsSemiBold-boldItalic.fntdata"/><Relationship Id="rId56" Type="http://schemas.openxmlformats.org/officeDocument/2006/relationships/font" Target="fonts/PoppinsSemiBold-italic.fntdata"/><Relationship Id="rId59" Type="http://schemas.openxmlformats.org/officeDocument/2006/relationships/font" Target="fonts/Rubik-bold.fntdata"/><Relationship Id="rId58" Type="http://schemas.openxmlformats.org/officeDocument/2006/relationships/font" Target="fonts/Rubik-regular.fntdata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3-08-21T01:33:34.156">
    <p:pos x="209" y="866"/>
    <p:text>Tolong disesuaikan jadi: 
How to Monitor and Evaluate Large-Skill Development Program: 
Case Study of Prakerja in Indonesia. 
@yogi.pambudi@prakerja.go.id
_Assigned to Yogi Pambudi_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A73zs9CQ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presentation/d/1ZTrpnnvJmZmR1qG_1lfH5BcCtlIxMcmNn_5TTJlAgWY/edit?usp=sharing" TargetMode="External"/><Relationship Id="rId3" Type="http://schemas.openxmlformats.org/officeDocument/2006/relationships/hyperlink" Target="https://docs.google.com/presentation/d/1j1rt4vCWFUvze_-6_00tncT86NlwWIEd/edit?usp=sharing&amp;ouid=110461458701891423098&amp;rtpof=true&amp;sd=true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2" name="Shape 1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3" name="Google Shape;1923;g25c51fa04d6_0_20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4" name="Google Shape;1924;g25c51fa04d6_0_20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1" name="Shape 2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" name="Google Shape;2372;g239e4ad1aeb_9_1222:notes"/>
          <p:cNvSpPr/>
          <p:nvPr>
            <p:ph idx="2" type="sldImg"/>
          </p:nvPr>
        </p:nvSpPr>
        <p:spPr>
          <a:xfrm>
            <a:off x="381300" y="685800"/>
            <a:ext cx="60960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3" name="Google Shape;2373;g239e4ad1aeb_9_1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9" name="Shape 2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0" name="Google Shape;2410;g25c51fa04d6_0_30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1" name="Google Shape;2411;g25c51fa04d6_0_30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3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g23b9dfdef5c_2_171:notes"/>
          <p:cNvSpPr/>
          <p:nvPr>
            <p:ph idx="2" type="sldImg"/>
          </p:nvPr>
        </p:nvSpPr>
        <p:spPr>
          <a:xfrm>
            <a:off x="1863387" y="685480"/>
            <a:ext cx="31314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5" name="Google Shape;1935;g23b9dfdef5c_2_171:notes"/>
          <p:cNvSpPr txBox="1"/>
          <p:nvPr>
            <p:ph idx="1" type="body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6" name="Google Shape;1936;g23b9dfdef5c_2_171:notes"/>
          <p:cNvSpPr txBox="1"/>
          <p:nvPr>
            <p:ph idx="12" type="sldNum"/>
          </p:nvPr>
        </p:nvSpPr>
        <p:spPr>
          <a:xfrm>
            <a:off x="0" y="0"/>
            <a:ext cx="2072700" cy="40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0" name="Shape 1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" name="Google Shape;1981;g25c51fa04d6_0_22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2" name="Google Shape;1982;g25c51fa04d6_0_2261:notes"/>
          <p:cNvSpPr txBox="1"/>
          <p:nvPr>
            <p:ph idx="1" type="body"/>
          </p:nvPr>
        </p:nvSpPr>
        <p:spPr>
          <a:xfrm>
            <a:off x="685800" y="4343400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3" name="Shape 2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4" name="Google Shape;2004;g25c51fa04d6_0_2278:notes"/>
          <p:cNvSpPr/>
          <p:nvPr>
            <p:ph idx="2" type="sldImg"/>
          </p:nvPr>
        </p:nvSpPr>
        <p:spPr>
          <a:xfrm>
            <a:off x="1863387" y="685480"/>
            <a:ext cx="31314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5" name="Google Shape;2005;g25c51fa04d6_0_2278:notes"/>
          <p:cNvSpPr txBox="1"/>
          <p:nvPr>
            <p:ph idx="1" type="body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6" name="Google Shape;2006;g25c51fa04d6_0_2278:notes"/>
          <p:cNvSpPr txBox="1"/>
          <p:nvPr>
            <p:ph idx="12" type="sldNum"/>
          </p:nvPr>
        </p:nvSpPr>
        <p:spPr>
          <a:xfrm>
            <a:off x="0" y="0"/>
            <a:ext cx="2072700" cy="40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4" name="Shape 2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Google Shape;2085;g25de1d36ec1_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6" name="Google Shape;2086;g25de1d36ec1_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Ensuring that ecosystem partners comply with the standards &amp; regulations and gathering insights for continuous improvement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Tambahkan slide jokowi,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Peserta ada 17 juta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https://docs.google.com/presentation/d/1ZTrpnnvJmZmR1qG_1lfH5BcCtlIxMcmNn_5TTJlAgWY/edit?usp=sharing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https://docs.google.com/presentation/d/1j1rt4vCWFUvze_-6_00tncT86NlwWIEd/edit?usp=sharing&amp;ouid=110461458701891423098&amp;rtpof=true&amp;sd=true</a:t>
            </a:r>
            <a:br>
              <a:rPr lang="en"/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Apa basis M&amp;E yang dilakukan. Untuk memastikan outcome yang ditetapkan undang-undang. Agar ini bisa aligned dengan impact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Milestone riset:</a:t>
            </a:r>
            <a:br>
              <a:rPr lang="en"/>
            </a:br>
            <a:r>
              <a:rPr lang="en"/>
              <a:t>Milestone pemantauan: handover assessment ke proses pelaksanaan pemantauan. </a:t>
            </a:r>
            <a:br>
              <a:rPr lang="en"/>
            </a:br>
            <a:r>
              <a:rPr lang="en"/>
              <a:t>Publish -&gt; Pemantauan -&gt; Tim Independen -&gt; DP Kalibrasi. </a:t>
            </a:r>
            <a:br>
              <a:rPr lang="en"/>
            </a:br>
            <a:r>
              <a:rPr lang="en"/>
              <a:t>Talking points: Data-data yang terabyte diolah dengan Dashboard, kemudian mengirimkan infografis dan daily observasi.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Konsolidasi dengan BPS terkait hasil sakernas.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5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6" name="Google Shape;2106;g239e63d8d75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7" name="Google Shape;2107;g239e63d8d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4" name="Shape 2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5" name="Google Shape;2145;g25c51fa04d6_0_2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6" name="Google Shape;2146;g25c51fa04d6_0_2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3" name="Shape 2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Google Shape;2234;g23b9dfdef5c_5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5" name="Google Shape;2235;g23b9dfdef5c_5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8" name="Shape 2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9" name="Google Shape;2319;g23b9dfdef5c_5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0" name="Google Shape;2320;g23b9dfdef5c_5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hyperlink" Target="http://www.prakerja.go.id" TargetMode="Externa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2.png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3.png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4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0.png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5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8.png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2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7.png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5.png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1.png"/><Relationship Id="rId6" Type="http://schemas.openxmlformats.org/officeDocument/2006/relationships/image" Target="../media/image9.png"/><Relationship Id="rId7" Type="http://schemas.openxmlformats.org/officeDocument/2006/relationships/image" Target="../media/image21.png"/><Relationship Id="rId8" Type="http://schemas.openxmlformats.org/officeDocument/2006/relationships/image" Target="../media/image1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3.jpg"/><Relationship Id="rId3" Type="http://schemas.openxmlformats.org/officeDocument/2006/relationships/image" Target="../media/image14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06.png"/><Relationship Id="rId5" Type="http://schemas.openxmlformats.org/officeDocument/2006/relationships/image" Target="../media/image23.png"/><Relationship Id="rId6" Type="http://schemas.openxmlformats.org/officeDocument/2006/relationships/image" Target="../media/image92.png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4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0.jpg"/><Relationship Id="rId3" Type="http://schemas.openxmlformats.org/officeDocument/2006/relationships/image" Target="../media/image14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41.png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4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2.png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5.png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jpg"/><Relationship Id="rId6" Type="http://schemas.openxmlformats.org/officeDocument/2006/relationships/image" Target="../media/image26.jpg"/><Relationship Id="rId7" Type="http://schemas.openxmlformats.org/officeDocument/2006/relationships/image" Target="../media/image113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8.jpg"/><Relationship Id="rId3" Type="http://schemas.openxmlformats.org/officeDocument/2006/relationships/image" Target="../media/image14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8.jpg"/><Relationship Id="rId3" Type="http://schemas.openxmlformats.org/officeDocument/2006/relationships/image" Target="../media/image14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8.jpg"/><Relationship Id="rId3" Type="http://schemas.openxmlformats.org/officeDocument/2006/relationships/image" Target="../media/image14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107.jpg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112.jpg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1.png"/><Relationship Id="rId3" Type="http://schemas.openxmlformats.org/officeDocument/2006/relationships/image" Target="../media/image91.png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3.jpg"/><Relationship Id="rId3" Type="http://schemas.openxmlformats.org/officeDocument/2006/relationships/image" Target="../media/image91.png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09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11.jpg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24.jpg"/><Relationship Id="rId5" Type="http://schemas.openxmlformats.org/officeDocument/2006/relationships/image" Target="../media/image26.jpg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24.jpg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16.png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18.jpg"/><Relationship Id="rId3" Type="http://schemas.openxmlformats.org/officeDocument/2006/relationships/image" Target="../media/image91.png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19.jpg"/><Relationship Id="rId3" Type="http://schemas.openxmlformats.org/officeDocument/2006/relationships/image" Target="../media/image91.png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27.png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Relationship Id="rId3" Type="http://schemas.openxmlformats.org/officeDocument/2006/relationships/image" Target="../media/image130.png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Relationship Id="rId3" Type="http://schemas.openxmlformats.org/officeDocument/2006/relationships/image" Target="../media/image115.png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5.jpg"/><Relationship Id="rId3" Type="http://schemas.openxmlformats.org/officeDocument/2006/relationships/image" Target="../media/image91.png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5.jpg"/><Relationship Id="rId3" Type="http://schemas.openxmlformats.org/officeDocument/2006/relationships/image" Target="../media/image91.png"/><Relationship Id="rId4" Type="http://schemas.openxmlformats.org/officeDocument/2006/relationships/image" Target="../media/image122.jpg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3.jpg"/><Relationship Id="rId3" Type="http://schemas.openxmlformats.org/officeDocument/2006/relationships/image" Target="../media/image91.png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12.jpg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2.png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1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21.png"/></Relationships>
</file>

<file path=ppt/slideLayouts/_rels/slideLayout1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21.png"/></Relationships>
</file>

<file path=ppt/slideLayouts/_rels/slideLayout1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1.png"/></Relationships>
</file>

<file path=ppt/slideLayouts/_rels/slideLayout1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9.png"/><Relationship Id="rId3" Type="http://schemas.openxmlformats.org/officeDocument/2006/relationships/image" Target="../media/image23.png"/></Relationships>
</file>

<file path=ppt/slideLayouts/_rels/slideLayout2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7.png"/></Relationships>
</file>

<file path=ppt/slideLayouts/_rels/slideLayout2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4.jpg"/><Relationship Id="rId3" Type="http://schemas.openxmlformats.org/officeDocument/2006/relationships/image" Target="../media/image26.jpg"/><Relationship Id="rId4" Type="http://schemas.openxmlformats.org/officeDocument/2006/relationships/image" Target="../media/image38.jpg"/></Relationships>
</file>

<file path=ppt/slideLayouts/_rels/slideLayout2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0.png"/></Relationships>
</file>

<file path=ppt/slideLayouts/_rels/slideLayout2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3.png"/></Relationships>
</file>

<file path=ppt/slideLayouts/_rels/slideLayout2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8.png"/></Relationships>
</file>

<file path=ppt/slideLayouts/_rels/slideLayout2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5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2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2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2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4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2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3.png"/><Relationship Id="rId3" Type="http://schemas.openxmlformats.org/officeDocument/2006/relationships/image" Target="../media/image2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2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8.png"/><Relationship Id="rId3" Type="http://schemas.openxmlformats.org/officeDocument/2006/relationships/image" Target="../media/image23.png"/></Relationships>
</file>

<file path=ppt/slideLayouts/_rels/slideLayout2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1.png"/></Relationships>
</file>

<file path=ppt/slideLayouts/_rels/slideLayout2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2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2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1.png"/><Relationship Id="rId3" Type="http://schemas.openxmlformats.org/officeDocument/2006/relationships/image" Target="../media/image91.png"/></Relationships>
</file>

<file path=ppt/slideLayouts/_rels/slideLayout2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3.jpg"/><Relationship Id="rId3" Type="http://schemas.openxmlformats.org/officeDocument/2006/relationships/image" Target="../media/image91.png"/></Relationships>
</file>

<file path=ppt/slideLayouts/_rels/slideLayout2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09.png"/></Relationships>
</file>

<file path=ppt/slideLayouts/_rels/slideLayout2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11.jpg"/></Relationships>
</file>

<file path=ppt/slideLayouts/_rels/slideLayout2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24.jpg"/><Relationship Id="rId5" Type="http://schemas.openxmlformats.org/officeDocument/2006/relationships/image" Target="../media/image26.jpg"/></Relationships>
</file>

<file path=ppt/slideLayouts/_rels/slideLayout2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24.jpg"/></Relationships>
</file>

<file path=ppt/slideLayouts/_rels/slideLayout2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/Relationships>
</file>

<file path=ppt/slideLayouts/_rels/slideLayout2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16.png"/></Relationships>
</file>

<file path=ppt/slideLayouts/_rels/slideLayout2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06.png"/><Relationship Id="rId5" Type="http://schemas.openxmlformats.org/officeDocument/2006/relationships/image" Target="../media/image23.png"/><Relationship Id="rId6" Type="http://schemas.openxmlformats.org/officeDocument/2006/relationships/image" Target="../media/image92.png"/></Relationships>
</file>

<file path=ppt/slideLayouts/_rels/slideLayout2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18.jpg"/><Relationship Id="rId3" Type="http://schemas.openxmlformats.org/officeDocument/2006/relationships/image" Target="../media/image91.png"/></Relationships>
</file>

<file path=ppt/slideLayouts/_rels/slideLayout2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19.jpg"/><Relationship Id="rId3" Type="http://schemas.openxmlformats.org/officeDocument/2006/relationships/image" Target="../media/image91.png"/></Relationships>
</file>

<file path=ppt/slideLayouts/_rels/slideLayout2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/Relationships>
</file>

<file path=ppt/slideLayouts/_rels/slideLayout2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27.png"/></Relationships>
</file>

<file path=ppt/slideLayouts/_rels/slideLayout2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Relationship Id="rId3" Type="http://schemas.openxmlformats.org/officeDocument/2006/relationships/image" Target="../media/image130.png"/></Relationships>
</file>

<file path=ppt/slideLayouts/_rels/slideLayout2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1.png"/><Relationship Id="rId3" Type="http://schemas.openxmlformats.org/officeDocument/2006/relationships/image" Target="../media/image115.png"/></Relationships>
</file>

<file path=ppt/slideLayouts/_rels/slideLayout2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5.jpg"/><Relationship Id="rId3" Type="http://schemas.openxmlformats.org/officeDocument/2006/relationships/image" Target="../media/image91.png"/></Relationships>
</file>

<file path=ppt/slideLayouts/_rels/slideLayout2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5.jpg"/><Relationship Id="rId3" Type="http://schemas.openxmlformats.org/officeDocument/2006/relationships/image" Target="../media/image91.png"/><Relationship Id="rId4" Type="http://schemas.openxmlformats.org/officeDocument/2006/relationships/image" Target="../media/image122.jpg"/></Relationships>
</file>

<file path=ppt/slideLayouts/_rels/slideLayout2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3.jpg"/><Relationship Id="rId3" Type="http://schemas.openxmlformats.org/officeDocument/2006/relationships/image" Target="../media/image91.png"/></Relationships>
</file>

<file path=ppt/slideLayouts/_rels/slideLayout2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Relationship Id="rId4" Type="http://schemas.openxmlformats.org/officeDocument/2006/relationships/image" Target="../media/image112.jpg"/></Relationships>
</file>

<file path=ppt/slideLayouts/_rels/slideLayout2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95.jpg"/><Relationship Id="rId3" Type="http://schemas.openxmlformats.org/officeDocument/2006/relationships/image" Target="../media/image91.png"/></Relationships>
</file>

<file path=ppt/slideLayouts/_rels/slideLayout2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2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2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2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21.png"/></Relationships>
</file>

<file path=ppt/slideLayouts/_rels/slideLayout2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21.png"/></Relationships>
</file>

<file path=ppt/slideLayouts/_rels/slideLayout2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1.png"/></Relationships>
</file>

<file path=ppt/slideLayouts/_rels/slideLayout2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9.png"/><Relationship Id="rId3" Type="http://schemas.openxmlformats.org/officeDocument/2006/relationships/image" Target="../media/image23.png"/></Relationships>
</file>

<file path=ppt/slideLayouts/_rels/slideLayout2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7.png"/></Relationships>
</file>

<file path=ppt/slideLayouts/_rels/slideLayout2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4.jpg"/><Relationship Id="rId3" Type="http://schemas.openxmlformats.org/officeDocument/2006/relationships/image" Target="../media/image26.jpg"/><Relationship Id="rId4" Type="http://schemas.openxmlformats.org/officeDocument/2006/relationships/image" Target="../media/image38.jp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0.png"/></Relationships>
</file>

<file path=ppt/slideLayouts/_rels/slideLayout2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3.png"/></Relationships>
</file>

<file path=ppt/slideLayouts/_rels/slideLayout2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8.png"/></Relationships>
</file>

<file path=ppt/slideLayouts/_rels/slideLayout2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5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2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2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2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4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2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3.png"/><Relationship Id="rId3" Type="http://schemas.openxmlformats.org/officeDocument/2006/relationships/image" Target="../media/image23.png"/></Relationships>
</file>

<file path=ppt/slideLayouts/_rels/slideLayout2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8.png"/><Relationship Id="rId3" Type="http://schemas.openxmlformats.org/officeDocument/2006/relationships/image" Target="../media/image23.png"/></Relationships>
</file>

<file path=ppt/slideLayouts/_rels/slideLayout2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1.png"/></Relationships>
</file>

<file path=ppt/slideLayouts/_rels/slideLayout2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5.png"/></Relationships>
</file>

<file path=ppt/slideLayouts/_rels/slideLayout2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2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0.png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21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9.png"/><Relationship Id="rId3" Type="http://schemas.openxmlformats.org/officeDocument/2006/relationships/image" Target="../media/image23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6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4.jpg"/><Relationship Id="rId3" Type="http://schemas.openxmlformats.org/officeDocument/2006/relationships/image" Target="../media/image26.jpg"/><Relationship Id="rId4" Type="http://schemas.openxmlformats.org/officeDocument/2006/relationships/image" Target="../media/image38.jp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0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3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8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5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2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4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3.png"/><Relationship Id="rId3" Type="http://schemas.openxmlformats.org/officeDocument/2006/relationships/image" Target="../media/image23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8.png"/><Relationship Id="rId3" Type="http://schemas.openxmlformats.org/officeDocument/2006/relationships/image" Target="../media/image23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5.png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2.png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5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5.png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5.png"/><Relationship Id="rId3" Type="http://schemas.openxmlformats.org/officeDocument/2006/relationships/image" Target="../media/image6.png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5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4.png"/><Relationship Id="rId3" Type="http://schemas.openxmlformats.org/officeDocument/2006/relationships/image" Target="../media/image23.png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2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hyperlink" Target="http://www.prakerja.go.id" TargetMode="Externa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hyperlink" Target="http://www.prakerja.go.id" TargetMode="Externa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6.png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4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0.jpg"/><Relationship Id="rId3" Type="http://schemas.openxmlformats.org/officeDocument/2006/relationships/image" Target="../media/image4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g226f285f52b_3_8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75" lIns="68575" spcFirstLastPara="1" rIns="68575" wrap="square" tIns="685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g226f285f52b_3_8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" name="Google Shape;11;g226f285f52b_3_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5c51fa04d6_0_304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82" name="Google Shape;82;g25c51fa04d6_0_304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83" name="Google Shape;83;g25c51fa04d6_0_30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25c51fa04d6_3_1732"/>
          <p:cNvSpPr txBox="1"/>
          <p:nvPr>
            <p:ph type="title"/>
          </p:nvPr>
        </p:nvSpPr>
        <p:spPr>
          <a:xfrm>
            <a:off x="222475" y="233459"/>
            <a:ext cx="8699100" cy="2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7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5" name="Google Shape;625;g25c51fa04d6_3_1732"/>
          <p:cNvSpPr txBox="1"/>
          <p:nvPr>
            <p:ph idx="1" type="body"/>
          </p:nvPr>
        </p:nvSpPr>
        <p:spPr>
          <a:xfrm>
            <a:off x="45720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6" name="Google Shape;626;g25c51fa04d6_3_1732"/>
          <p:cNvSpPr txBox="1"/>
          <p:nvPr>
            <p:ph idx="2" type="body"/>
          </p:nvPr>
        </p:nvSpPr>
        <p:spPr>
          <a:xfrm>
            <a:off x="470916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7" name="Google Shape;627;g25c51fa04d6_3_1732"/>
          <p:cNvSpPr txBox="1"/>
          <p:nvPr>
            <p:ph idx="11" type="ftr"/>
          </p:nvPr>
        </p:nvSpPr>
        <p:spPr>
          <a:xfrm>
            <a:off x="506115" y="4902737"/>
            <a:ext cx="2274000" cy="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g25c51fa04d6_3_1732"/>
          <p:cNvSpPr txBox="1"/>
          <p:nvPr>
            <p:ph idx="10" type="dt"/>
          </p:nvPr>
        </p:nvSpPr>
        <p:spPr>
          <a:xfrm>
            <a:off x="5037314" y="4902737"/>
            <a:ext cx="2961000" cy="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1" sz="600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9" name="Google Shape;629;g25c51fa04d6_3_1732"/>
          <p:cNvSpPr txBox="1"/>
          <p:nvPr>
            <p:ph idx="12" type="sldNum"/>
          </p:nvPr>
        </p:nvSpPr>
        <p:spPr>
          <a:xfrm>
            <a:off x="8804288" y="4894302"/>
            <a:ext cx="206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25c51fa04d6_3_1739"/>
          <p:cNvSpPr txBox="1"/>
          <p:nvPr>
            <p:ph type="title"/>
          </p:nvPr>
        </p:nvSpPr>
        <p:spPr>
          <a:xfrm>
            <a:off x="222475" y="233459"/>
            <a:ext cx="8699100" cy="2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7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g25c51fa04d6_3_1739"/>
          <p:cNvSpPr txBox="1"/>
          <p:nvPr>
            <p:ph idx="1" type="body"/>
          </p:nvPr>
        </p:nvSpPr>
        <p:spPr>
          <a:xfrm>
            <a:off x="560549" y="1229474"/>
            <a:ext cx="7870800" cy="30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3" name="Google Shape;633;g25c51fa04d6_3_1739"/>
          <p:cNvSpPr txBox="1"/>
          <p:nvPr>
            <p:ph idx="11" type="ftr"/>
          </p:nvPr>
        </p:nvSpPr>
        <p:spPr>
          <a:xfrm>
            <a:off x="506115" y="4902737"/>
            <a:ext cx="2274000" cy="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4" name="Google Shape;634;g25c51fa04d6_3_1739"/>
          <p:cNvSpPr txBox="1"/>
          <p:nvPr>
            <p:ph idx="10" type="dt"/>
          </p:nvPr>
        </p:nvSpPr>
        <p:spPr>
          <a:xfrm>
            <a:off x="5037314" y="4902737"/>
            <a:ext cx="2961000" cy="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1" sz="600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g25c51fa04d6_3_1739"/>
          <p:cNvSpPr txBox="1"/>
          <p:nvPr>
            <p:ph idx="12" type="sldNum"/>
          </p:nvPr>
        </p:nvSpPr>
        <p:spPr>
          <a:xfrm>
            <a:off x="8804288" y="4894302"/>
            <a:ext cx="206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3">
  <p:cSld name="1_TITLE_ONLY_2"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Google Shape;637;g25c51fa04d6_3_1745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g25c51fa04d6_3_1745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39" name="Google Shape;639;g25c51fa04d6_3_1745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0" name="Google Shape;640;g25c51fa04d6_3_1745"/>
          <p:cNvGrpSpPr/>
          <p:nvPr/>
        </p:nvGrpSpPr>
        <p:grpSpPr>
          <a:xfrm>
            <a:off x="311706" y="4887463"/>
            <a:ext cx="8303033" cy="192483"/>
            <a:chOff x="3150822" y="6549150"/>
            <a:chExt cx="10922169" cy="253200"/>
          </a:xfrm>
        </p:grpSpPr>
        <p:sp>
          <p:nvSpPr>
            <p:cNvPr id="641" name="Google Shape;641;g25c51fa04d6_3_1745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642" name="Google Shape;642;g25c51fa04d6_3_174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3" name="Google Shape;643;g25c51fa04d6_3_1745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44" name="Google Shape;644;g25c51fa04d6_3_1745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45" name="Google Shape;645;g25c51fa04d6_3_17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_Title Text_Blue_Bright">
  <p:cSld name="CUSTOM_2_1_1_1">
    <p:bg>
      <p:bgPr>
        <a:solidFill>
          <a:srgbClr val="F4F6F8"/>
        </a:solidFill>
      </p:bgPr>
    </p:bg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25c51fa04d6_3_1755"/>
          <p:cNvSpPr txBox="1"/>
          <p:nvPr/>
        </p:nvSpPr>
        <p:spPr>
          <a:xfrm>
            <a:off x="476246" y="4761238"/>
            <a:ext cx="3149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Manajemen Pelaksana Program 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Prakerja</a:t>
            </a:r>
            <a:endParaRPr sz="600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u="sng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www.prakerja.go.id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 ©2022</a:t>
            </a:r>
            <a:endParaRPr sz="600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48" name="Google Shape;648;g25c51fa04d6_3_1755"/>
          <p:cNvSpPr txBox="1"/>
          <p:nvPr/>
        </p:nvSpPr>
        <p:spPr>
          <a:xfrm>
            <a:off x="5179075" y="4761250"/>
            <a:ext cx="3488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This document is confidential. Distribution and duplication of this document is strictly prohibited without prior written permission of Manajemen Pelaksana Program 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Prakerja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.</a:t>
            </a:r>
            <a:endParaRPr sz="600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49" name="Google Shape;649;g25c51fa04d6_3_1755"/>
          <p:cNvSpPr txBox="1"/>
          <p:nvPr>
            <p:ph idx="1" type="body"/>
          </p:nvPr>
        </p:nvSpPr>
        <p:spPr>
          <a:xfrm>
            <a:off x="476250" y="1011275"/>
            <a:ext cx="4067400" cy="2131800"/>
          </a:xfrm>
          <a:prstGeom prst="rect">
            <a:avLst/>
          </a:prstGeom>
        </p:spPr>
        <p:txBody>
          <a:bodyPr anchorCtr="0" anchor="t" bIns="45725" lIns="45725" spcFirstLastPara="1" rIns="45725" wrap="square" tIns="45725">
            <a:sp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●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2921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○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2921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■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921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●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921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○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921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■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921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●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921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○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921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■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650" name="Google Shape;650;g25c51fa04d6_3_1755"/>
          <p:cNvSpPr txBox="1"/>
          <p:nvPr>
            <p:ph type="title"/>
          </p:nvPr>
        </p:nvSpPr>
        <p:spPr>
          <a:xfrm>
            <a:off x="446263" y="436088"/>
            <a:ext cx="4067400" cy="533700"/>
          </a:xfrm>
          <a:prstGeom prst="rect">
            <a:avLst/>
          </a:prstGeom>
        </p:spPr>
        <p:txBody>
          <a:bodyPr anchorCtr="0" anchor="t" bIns="45725" lIns="45725" spcFirstLastPara="1" rIns="45725" wrap="square" tIns="45725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b="1" sz="1800">
                <a:solidFill>
                  <a:srgbClr val="3771B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9pPr>
          </a:lstStyle>
          <a:p/>
        </p:txBody>
      </p:sp>
      <p:grpSp>
        <p:nvGrpSpPr>
          <p:cNvPr id="651" name="Google Shape;651;g25c51fa04d6_3_1755"/>
          <p:cNvGrpSpPr/>
          <p:nvPr/>
        </p:nvGrpSpPr>
        <p:grpSpPr>
          <a:xfrm>
            <a:off x="7867188" y="170000"/>
            <a:ext cx="800568" cy="257955"/>
            <a:chOff x="15734375" y="340000"/>
            <a:chExt cx="1601137" cy="515910"/>
          </a:xfrm>
        </p:grpSpPr>
        <p:sp>
          <p:nvSpPr>
            <p:cNvPr id="652" name="Google Shape;652;g25c51fa04d6_3_1755"/>
            <p:cNvSpPr/>
            <p:nvPr/>
          </p:nvSpPr>
          <p:spPr>
            <a:xfrm>
              <a:off x="16897471" y="567395"/>
              <a:ext cx="53955" cy="53944"/>
            </a:xfrm>
            <a:custGeom>
              <a:rect b="b" l="l" r="r" t="t"/>
              <a:pathLst>
                <a:path extrusionOk="0" h="4702" w="4703">
                  <a:moveTo>
                    <a:pt x="2320" y="0"/>
                  </a:moveTo>
                  <a:cubicBezTo>
                    <a:pt x="1678" y="0"/>
                    <a:pt x="1125" y="224"/>
                    <a:pt x="679" y="678"/>
                  </a:cubicBezTo>
                  <a:cubicBezTo>
                    <a:pt x="224" y="1125"/>
                    <a:pt x="1" y="1695"/>
                    <a:pt x="1" y="2382"/>
                  </a:cubicBezTo>
                  <a:cubicBezTo>
                    <a:pt x="1" y="3034"/>
                    <a:pt x="224" y="3578"/>
                    <a:pt x="679" y="4033"/>
                  </a:cubicBezTo>
                  <a:cubicBezTo>
                    <a:pt x="1125" y="4479"/>
                    <a:pt x="1678" y="4702"/>
                    <a:pt x="2320" y="4702"/>
                  </a:cubicBezTo>
                  <a:cubicBezTo>
                    <a:pt x="3007" y="4702"/>
                    <a:pt x="3578" y="4479"/>
                    <a:pt x="4024" y="4033"/>
                  </a:cubicBezTo>
                  <a:cubicBezTo>
                    <a:pt x="4479" y="3578"/>
                    <a:pt x="4702" y="3034"/>
                    <a:pt x="4702" y="2382"/>
                  </a:cubicBezTo>
                  <a:cubicBezTo>
                    <a:pt x="4702" y="1695"/>
                    <a:pt x="4479" y="1125"/>
                    <a:pt x="4024" y="678"/>
                  </a:cubicBezTo>
                  <a:cubicBezTo>
                    <a:pt x="3578" y="224"/>
                    <a:pt x="3007" y="0"/>
                    <a:pt x="2320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" name="Google Shape;653;g25c51fa04d6_3_1755"/>
            <p:cNvSpPr/>
            <p:nvPr/>
          </p:nvSpPr>
          <p:spPr>
            <a:xfrm>
              <a:off x="17207773" y="567395"/>
              <a:ext cx="53944" cy="53944"/>
            </a:xfrm>
            <a:custGeom>
              <a:rect b="b" l="l" r="r" t="t"/>
              <a:pathLst>
                <a:path extrusionOk="0" h="4702" w="4702">
                  <a:moveTo>
                    <a:pt x="2320" y="0"/>
                  </a:moveTo>
                  <a:cubicBezTo>
                    <a:pt x="1678" y="0"/>
                    <a:pt x="1125" y="224"/>
                    <a:pt x="678" y="678"/>
                  </a:cubicBezTo>
                  <a:cubicBezTo>
                    <a:pt x="224" y="1125"/>
                    <a:pt x="0" y="1695"/>
                    <a:pt x="0" y="2382"/>
                  </a:cubicBezTo>
                  <a:cubicBezTo>
                    <a:pt x="0" y="3034"/>
                    <a:pt x="224" y="3578"/>
                    <a:pt x="678" y="4033"/>
                  </a:cubicBezTo>
                  <a:cubicBezTo>
                    <a:pt x="1125" y="4479"/>
                    <a:pt x="1678" y="4702"/>
                    <a:pt x="2320" y="4702"/>
                  </a:cubicBezTo>
                  <a:cubicBezTo>
                    <a:pt x="3007" y="4702"/>
                    <a:pt x="3578" y="4479"/>
                    <a:pt x="4024" y="4033"/>
                  </a:cubicBezTo>
                  <a:cubicBezTo>
                    <a:pt x="4479" y="3578"/>
                    <a:pt x="4702" y="3034"/>
                    <a:pt x="4702" y="2382"/>
                  </a:cubicBezTo>
                  <a:cubicBezTo>
                    <a:pt x="4702" y="1695"/>
                    <a:pt x="4479" y="1125"/>
                    <a:pt x="4024" y="678"/>
                  </a:cubicBezTo>
                  <a:cubicBezTo>
                    <a:pt x="3578" y="224"/>
                    <a:pt x="3007" y="0"/>
                    <a:pt x="2320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" name="Google Shape;654;g25c51fa04d6_3_1755"/>
            <p:cNvSpPr/>
            <p:nvPr/>
          </p:nvSpPr>
          <p:spPr>
            <a:xfrm>
              <a:off x="15734375" y="494732"/>
              <a:ext cx="201124" cy="310331"/>
            </a:xfrm>
            <a:custGeom>
              <a:rect b="b" l="l" r="r" t="t"/>
              <a:pathLst>
                <a:path extrusionOk="0" h="27050" w="17531">
                  <a:moveTo>
                    <a:pt x="8770" y="3738"/>
                  </a:moveTo>
                  <a:cubicBezTo>
                    <a:pt x="9456" y="3738"/>
                    <a:pt x="10099" y="3872"/>
                    <a:pt x="10714" y="4140"/>
                  </a:cubicBezTo>
                  <a:cubicBezTo>
                    <a:pt x="11330" y="4408"/>
                    <a:pt x="11856" y="4764"/>
                    <a:pt x="12311" y="5219"/>
                  </a:cubicBezTo>
                  <a:cubicBezTo>
                    <a:pt x="12757" y="5665"/>
                    <a:pt x="13123" y="6201"/>
                    <a:pt x="13391" y="6816"/>
                  </a:cubicBezTo>
                  <a:cubicBezTo>
                    <a:pt x="13658" y="7423"/>
                    <a:pt x="13792" y="8074"/>
                    <a:pt x="13792" y="8761"/>
                  </a:cubicBezTo>
                  <a:cubicBezTo>
                    <a:pt x="13792" y="9448"/>
                    <a:pt x="13658" y="10099"/>
                    <a:pt x="13391" y="10715"/>
                  </a:cubicBezTo>
                  <a:cubicBezTo>
                    <a:pt x="13123" y="11321"/>
                    <a:pt x="12757" y="11857"/>
                    <a:pt x="12311" y="12312"/>
                  </a:cubicBezTo>
                  <a:cubicBezTo>
                    <a:pt x="11856" y="12758"/>
                    <a:pt x="11330" y="13123"/>
                    <a:pt x="10714" y="13391"/>
                  </a:cubicBezTo>
                  <a:cubicBezTo>
                    <a:pt x="10099" y="13659"/>
                    <a:pt x="9456" y="13792"/>
                    <a:pt x="8770" y="13792"/>
                  </a:cubicBezTo>
                  <a:cubicBezTo>
                    <a:pt x="8074" y="13792"/>
                    <a:pt x="7431" y="13659"/>
                    <a:pt x="6816" y="13391"/>
                  </a:cubicBezTo>
                  <a:cubicBezTo>
                    <a:pt x="6200" y="13123"/>
                    <a:pt x="5674" y="12758"/>
                    <a:pt x="5219" y="12312"/>
                  </a:cubicBezTo>
                  <a:cubicBezTo>
                    <a:pt x="4773" y="11857"/>
                    <a:pt x="4407" y="11321"/>
                    <a:pt x="4140" y="10715"/>
                  </a:cubicBezTo>
                  <a:cubicBezTo>
                    <a:pt x="3872" y="10099"/>
                    <a:pt x="3738" y="9448"/>
                    <a:pt x="3738" y="8761"/>
                  </a:cubicBezTo>
                  <a:cubicBezTo>
                    <a:pt x="3738" y="8074"/>
                    <a:pt x="3872" y="7423"/>
                    <a:pt x="4140" y="6816"/>
                  </a:cubicBezTo>
                  <a:cubicBezTo>
                    <a:pt x="4407" y="6201"/>
                    <a:pt x="4773" y="5665"/>
                    <a:pt x="5219" y="5219"/>
                  </a:cubicBezTo>
                  <a:cubicBezTo>
                    <a:pt x="5674" y="4764"/>
                    <a:pt x="6200" y="4408"/>
                    <a:pt x="6816" y="4140"/>
                  </a:cubicBezTo>
                  <a:cubicBezTo>
                    <a:pt x="7431" y="3872"/>
                    <a:pt x="8074" y="3738"/>
                    <a:pt x="8770" y="3738"/>
                  </a:cubicBezTo>
                  <a:close/>
                  <a:moveTo>
                    <a:pt x="8770" y="1"/>
                  </a:moveTo>
                  <a:cubicBezTo>
                    <a:pt x="7538" y="1"/>
                    <a:pt x="6397" y="224"/>
                    <a:pt x="5335" y="670"/>
                  </a:cubicBezTo>
                  <a:cubicBezTo>
                    <a:pt x="4273" y="1125"/>
                    <a:pt x="3337" y="1740"/>
                    <a:pt x="2543" y="2525"/>
                  </a:cubicBezTo>
                  <a:cubicBezTo>
                    <a:pt x="1749" y="3310"/>
                    <a:pt x="1124" y="4238"/>
                    <a:pt x="678" y="5300"/>
                  </a:cubicBezTo>
                  <a:cubicBezTo>
                    <a:pt x="223" y="6361"/>
                    <a:pt x="0" y="7521"/>
                    <a:pt x="0" y="8761"/>
                  </a:cubicBezTo>
                  <a:lnTo>
                    <a:pt x="0" y="27049"/>
                  </a:lnTo>
                  <a:lnTo>
                    <a:pt x="3738" y="27049"/>
                  </a:lnTo>
                  <a:lnTo>
                    <a:pt x="3738" y="15630"/>
                  </a:lnTo>
                  <a:cubicBezTo>
                    <a:pt x="4300" y="16148"/>
                    <a:pt x="5041" y="16594"/>
                    <a:pt x="5977" y="16968"/>
                  </a:cubicBezTo>
                  <a:cubicBezTo>
                    <a:pt x="6914" y="17343"/>
                    <a:pt x="7842" y="17530"/>
                    <a:pt x="8770" y="17530"/>
                  </a:cubicBezTo>
                  <a:cubicBezTo>
                    <a:pt x="9992" y="17530"/>
                    <a:pt x="11134" y="17298"/>
                    <a:pt x="12195" y="16835"/>
                  </a:cubicBezTo>
                  <a:cubicBezTo>
                    <a:pt x="13266" y="16371"/>
                    <a:pt x="14185" y="15755"/>
                    <a:pt x="14970" y="14970"/>
                  </a:cubicBezTo>
                  <a:cubicBezTo>
                    <a:pt x="15755" y="14185"/>
                    <a:pt x="16379" y="13257"/>
                    <a:pt x="16834" y="12196"/>
                  </a:cubicBezTo>
                  <a:cubicBezTo>
                    <a:pt x="17298" y="11134"/>
                    <a:pt x="17530" y="9992"/>
                    <a:pt x="17530" y="8761"/>
                  </a:cubicBezTo>
                  <a:cubicBezTo>
                    <a:pt x="17530" y="7539"/>
                    <a:pt x="17298" y="6397"/>
                    <a:pt x="16834" y="5326"/>
                  </a:cubicBezTo>
                  <a:cubicBezTo>
                    <a:pt x="16379" y="4265"/>
                    <a:pt x="15755" y="3346"/>
                    <a:pt x="14970" y="2561"/>
                  </a:cubicBezTo>
                  <a:cubicBezTo>
                    <a:pt x="14185" y="1776"/>
                    <a:pt x="13266" y="1151"/>
                    <a:pt x="12195" y="687"/>
                  </a:cubicBezTo>
                  <a:cubicBezTo>
                    <a:pt x="11134" y="224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" name="Google Shape;655;g25c51fa04d6_3_1755"/>
            <p:cNvSpPr/>
            <p:nvPr/>
          </p:nvSpPr>
          <p:spPr>
            <a:xfrm>
              <a:off x="16184163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87" y="3739"/>
                  </a:moveTo>
                  <a:cubicBezTo>
                    <a:pt x="9474" y="3739"/>
                    <a:pt x="10126" y="3873"/>
                    <a:pt x="10741" y="4140"/>
                  </a:cubicBezTo>
                  <a:cubicBezTo>
                    <a:pt x="11357" y="4408"/>
                    <a:pt x="11883" y="4774"/>
                    <a:pt x="12338" y="5220"/>
                  </a:cubicBezTo>
                  <a:cubicBezTo>
                    <a:pt x="12793" y="5675"/>
                    <a:pt x="13159" y="6201"/>
                    <a:pt x="13426" y="6817"/>
                  </a:cubicBezTo>
                  <a:cubicBezTo>
                    <a:pt x="13694" y="7432"/>
                    <a:pt x="13828" y="8083"/>
                    <a:pt x="13828" y="8770"/>
                  </a:cubicBezTo>
                  <a:cubicBezTo>
                    <a:pt x="13828" y="9502"/>
                    <a:pt x="13694" y="10171"/>
                    <a:pt x="13426" y="10777"/>
                  </a:cubicBezTo>
                  <a:cubicBezTo>
                    <a:pt x="13159" y="11393"/>
                    <a:pt x="12793" y="11928"/>
                    <a:pt x="12338" y="12374"/>
                  </a:cubicBezTo>
                  <a:cubicBezTo>
                    <a:pt x="11883" y="12829"/>
                    <a:pt x="11357" y="13177"/>
                    <a:pt x="10741" y="13427"/>
                  </a:cubicBezTo>
                  <a:cubicBezTo>
                    <a:pt x="10126" y="13668"/>
                    <a:pt x="9474" y="13793"/>
                    <a:pt x="8787" y="13793"/>
                  </a:cubicBezTo>
                  <a:cubicBezTo>
                    <a:pt x="8092" y="13793"/>
                    <a:pt x="7440" y="13659"/>
                    <a:pt x="6825" y="13391"/>
                  </a:cubicBezTo>
                  <a:cubicBezTo>
                    <a:pt x="6209" y="13124"/>
                    <a:pt x="5683" y="12767"/>
                    <a:pt x="5228" y="12312"/>
                  </a:cubicBezTo>
                  <a:cubicBezTo>
                    <a:pt x="4773" y="11857"/>
                    <a:pt x="4416" y="11331"/>
                    <a:pt x="4140" y="10715"/>
                  </a:cubicBezTo>
                  <a:cubicBezTo>
                    <a:pt x="3872" y="10108"/>
                    <a:pt x="3738" y="9457"/>
                    <a:pt x="3738" y="8770"/>
                  </a:cubicBezTo>
                  <a:cubicBezTo>
                    <a:pt x="3738" y="8083"/>
                    <a:pt x="3872" y="7432"/>
                    <a:pt x="4140" y="6817"/>
                  </a:cubicBezTo>
                  <a:cubicBezTo>
                    <a:pt x="4416" y="6201"/>
                    <a:pt x="4773" y="5675"/>
                    <a:pt x="5228" y="5220"/>
                  </a:cubicBezTo>
                  <a:cubicBezTo>
                    <a:pt x="5683" y="4774"/>
                    <a:pt x="6209" y="4408"/>
                    <a:pt x="6825" y="4140"/>
                  </a:cubicBezTo>
                  <a:cubicBezTo>
                    <a:pt x="7440" y="3873"/>
                    <a:pt x="8092" y="3739"/>
                    <a:pt x="8787" y="3739"/>
                  </a:cubicBezTo>
                  <a:close/>
                  <a:moveTo>
                    <a:pt x="8796" y="1"/>
                  </a:moveTo>
                  <a:cubicBezTo>
                    <a:pt x="7574" y="1"/>
                    <a:pt x="6432" y="233"/>
                    <a:pt x="5371" y="697"/>
                  </a:cubicBezTo>
                  <a:cubicBezTo>
                    <a:pt x="4300" y="1152"/>
                    <a:pt x="3372" y="1776"/>
                    <a:pt x="2578" y="2561"/>
                  </a:cubicBezTo>
                  <a:cubicBezTo>
                    <a:pt x="1784" y="3346"/>
                    <a:pt x="1160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cubicBezTo>
                    <a:pt x="0" y="9992"/>
                    <a:pt x="214" y="11134"/>
                    <a:pt x="634" y="12196"/>
                  </a:cubicBezTo>
                  <a:cubicBezTo>
                    <a:pt x="1053" y="13266"/>
                    <a:pt x="1642" y="14194"/>
                    <a:pt x="2400" y="14988"/>
                  </a:cubicBezTo>
                  <a:cubicBezTo>
                    <a:pt x="3167" y="15782"/>
                    <a:pt x="4086" y="16407"/>
                    <a:pt x="5174" y="16853"/>
                  </a:cubicBezTo>
                  <a:cubicBezTo>
                    <a:pt x="6263" y="17308"/>
                    <a:pt x="7467" y="17531"/>
                    <a:pt x="8796" y="17531"/>
                  </a:cubicBezTo>
                  <a:cubicBezTo>
                    <a:pt x="10688" y="17531"/>
                    <a:pt x="12365" y="17004"/>
                    <a:pt x="13828" y="15952"/>
                  </a:cubicBezTo>
                  <a:lnTo>
                    <a:pt x="13828" y="16853"/>
                  </a:lnTo>
                  <a:lnTo>
                    <a:pt x="17566" y="16853"/>
                  </a:ln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15" y="4274"/>
                    <a:pt x="15790" y="3346"/>
                    <a:pt x="15005" y="2561"/>
                  </a:cubicBezTo>
                  <a:cubicBezTo>
                    <a:pt x="14220" y="1776"/>
                    <a:pt x="13293" y="1152"/>
                    <a:pt x="12231" y="697"/>
                  </a:cubicBezTo>
                  <a:cubicBezTo>
                    <a:pt x="11169" y="233"/>
                    <a:pt x="10027" y="1"/>
                    <a:pt x="8796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" name="Google Shape;656;g25c51fa04d6_3_1755"/>
            <p:cNvSpPr/>
            <p:nvPr/>
          </p:nvSpPr>
          <p:spPr>
            <a:xfrm>
              <a:off x="16416468" y="428826"/>
              <a:ext cx="168279" cy="258843"/>
            </a:xfrm>
            <a:custGeom>
              <a:rect b="b" l="l" r="r" t="t"/>
              <a:pathLst>
                <a:path extrusionOk="0" h="22562" w="14668">
                  <a:moveTo>
                    <a:pt x="1" y="0"/>
                  </a:moveTo>
                  <a:lnTo>
                    <a:pt x="1" y="22562"/>
                  </a:lnTo>
                  <a:lnTo>
                    <a:pt x="3775" y="22562"/>
                  </a:lnTo>
                  <a:lnTo>
                    <a:pt x="3775" y="17022"/>
                  </a:lnTo>
                  <a:lnTo>
                    <a:pt x="4809" y="16023"/>
                  </a:lnTo>
                  <a:lnTo>
                    <a:pt x="9805" y="22562"/>
                  </a:lnTo>
                  <a:lnTo>
                    <a:pt x="14667" y="22562"/>
                  </a:lnTo>
                  <a:lnTo>
                    <a:pt x="7611" y="13320"/>
                  </a:lnTo>
                  <a:lnTo>
                    <a:pt x="14667" y="6450"/>
                  </a:lnTo>
                  <a:lnTo>
                    <a:pt x="9645" y="6450"/>
                  </a:lnTo>
                  <a:lnTo>
                    <a:pt x="3739" y="12124"/>
                  </a:lnTo>
                  <a:lnTo>
                    <a:pt x="3739" y="0"/>
                  </a:ln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" name="Google Shape;657;g25c51fa04d6_3_1755"/>
            <p:cNvSpPr/>
            <p:nvPr/>
          </p:nvSpPr>
          <p:spPr>
            <a:xfrm>
              <a:off x="16596186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96" y="3257"/>
                  </a:moveTo>
                  <a:cubicBezTo>
                    <a:pt x="9894" y="3257"/>
                    <a:pt x="10848" y="3569"/>
                    <a:pt x="11660" y="4203"/>
                  </a:cubicBezTo>
                  <a:cubicBezTo>
                    <a:pt x="12481" y="4836"/>
                    <a:pt x="13052" y="5612"/>
                    <a:pt x="13373" y="6513"/>
                  </a:cubicBezTo>
                  <a:lnTo>
                    <a:pt x="4220" y="6513"/>
                  </a:lnTo>
                  <a:cubicBezTo>
                    <a:pt x="4541" y="5612"/>
                    <a:pt x="5112" y="4836"/>
                    <a:pt x="5924" y="4203"/>
                  </a:cubicBezTo>
                  <a:cubicBezTo>
                    <a:pt x="6745" y="3569"/>
                    <a:pt x="7699" y="3257"/>
                    <a:pt x="8796" y="3257"/>
                  </a:cubicBezTo>
                  <a:close/>
                  <a:moveTo>
                    <a:pt x="8761" y="1"/>
                  </a:moveTo>
                  <a:cubicBezTo>
                    <a:pt x="7539" y="1"/>
                    <a:pt x="6397" y="233"/>
                    <a:pt x="5335" y="697"/>
                  </a:cubicBezTo>
                  <a:cubicBezTo>
                    <a:pt x="4265" y="1152"/>
                    <a:pt x="3337" y="1776"/>
                    <a:pt x="2552" y="2561"/>
                  </a:cubicBezTo>
                  <a:cubicBezTo>
                    <a:pt x="1767" y="3346"/>
                    <a:pt x="1142" y="4274"/>
                    <a:pt x="687" y="5336"/>
                  </a:cubicBezTo>
                  <a:cubicBezTo>
                    <a:pt x="223" y="6397"/>
                    <a:pt x="0" y="7539"/>
                    <a:pt x="0" y="8770"/>
                  </a:cubicBezTo>
                  <a:cubicBezTo>
                    <a:pt x="0" y="9992"/>
                    <a:pt x="223" y="11134"/>
                    <a:pt x="687" y="12196"/>
                  </a:cubicBezTo>
                  <a:cubicBezTo>
                    <a:pt x="1142" y="13266"/>
                    <a:pt x="1767" y="14185"/>
                    <a:pt x="2552" y="14970"/>
                  </a:cubicBezTo>
                  <a:cubicBezTo>
                    <a:pt x="3337" y="15755"/>
                    <a:pt x="4265" y="16380"/>
                    <a:pt x="5335" y="16844"/>
                  </a:cubicBezTo>
                  <a:cubicBezTo>
                    <a:pt x="6397" y="17299"/>
                    <a:pt x="7539" y="17531"/>
                    <a:pt x="8761" y="17531"/>
                  </a:cubicBezTo>
                  <a:cubicBezTo>
                    <a:pt x="9689" y="17531"/>
                    <a:pt x="10590" y="17406"/>
                    <a:pt x="11473" y="17165"/>
                  </a:cubicBezTo>
                  <a:cubicBezTo>
                    <a:pt x="12356" y="16915"/>
                    <a:pt x="13177" y="16523"/>
                    <a:pt x="13953" y="15987"/>
                  </a:cubicBezTo>
                  <a:cubicBezTo>
                    <a:pt x="14729" y="15452"/>
                    <a:pt x="15416" y="14747"/>
                    <a:pt x="16014" y="13891"/>
                  </a:cubicBezTo>
                  <a:cubicBezTo>
                    <a:pt x="16620" y="13034"/>
                    <a:pt x="17102" y="11991"/>
                    <a:pt x="17468" y="10769"/>
                  </a:cubicBezTo>
                  <a:lnTo>
                    <a:pt x="13373" y="10769"/>
                  </a:lnTo>
                  <a:cubicBezTo>
                    <a:pt x="13007" y="11687"/>
                    <a:pt x="12427" y="12428"/>
                    <a:pt x="11633" y="12972"/>
                  </a:cubicBezTo>
                  <a:cubicBezTo>
                    <a:pt x="10839" y="13516"/>
                    <a:pt x="9876" y="13793"/>
                    <a:pt x="8761" y="13793"/>
                  </a:cubicBezTo>
                  <a:cubicBezTo>
                    <a:pt x="8101" y="13793"/>
                    <a:pt x="7467" y="13668"/>
                    <a:pt x="6861" y="13427"/>
                  </a:cubicBezTo>
                  <a:cubicBezTo>
                    <a:pt x="6263" y="13177"/>
                    <a:pt x="5737" y="12838"/>
                    <a:pt x="5282" y="12410"/>
                  </a:cubicBezTo>
                  <a:cubicBezTo>
                    <a:pt x="4836" y="11982"/>
                    <a:pt x="4470" y="11473"/>
                    <a:pt x="4184" y="10893"/>
                  </a:cubicBezTo>
                  <a:cubicBezTo>
                    <a:pt x="3908" y="10314"/>
                    <a:pt x="3756" y="9689"/>
                    <a:pt x="3738" y="9020"/>
                  </a:cubicBezTo>
                  <a:lnTo>
                    <a:pt x="17566" y="9020"/>
                  </a:lnTo>
                  <a:cubicBezTo>
                    <a:pt x="17539" y="7842"/>
                    <a:pt x="17316" y="6701"/>
                    <a:pt x="16906" y="5612"/>
                  </a:cubicBezTo>
                  <a:cubicBezTo>
                    <a:pt x="16486" y="4515"/>
                    <a:pt x="15898" y="3551"/>
                    <a:pt x="15148" y="2722"/>
                  </a:cubicBezTo>
                  <a:cubicBezTo>
                    <a:pt x="14390" y="1901"/>
                    <a:pt x="13480" y="1232"/>
                    <a:pt x="12409" y="741"/>
                  </a:cubicBezTo>
                  <a:cubicBezTo>
                    <a:pt x="11330" y="251"/>
                    <a:pt x="10117" y="1"/>
                    <a:pt x="8761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" name="Google Shape;658;g25c51fa04d6_3_1755"/>
            <p:cNvSpPr/>
            <p:nvPr/>
          </p:nvSpPr>
          <p:spPr>
            <a:xfrm>
              <a:off x="17133986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79" y="3739"/>
                  </a:moveTo>
                  <a:cubicBezTo>
                    <a:pt x="9475" y="3739"/>
                    <a:pt x="10126" y="3873"/>
                    <a:pt x="10741" y="4140"/>
                  </a:cubicBezTo>
                  <a:cubicBezTo>
                    <a:pt x="11357" y="4408"/>
                    <a:pt x="11883" y="4774"/>
                    <a:pt x="12338" y="5220"/>
                  </a:cubicBezTo>
                  <a:cubicBezTo>
                    <a:pt x="12793" y="5675"/>
                    <a:pt x="13150" y="6201"/>
                    <a:pt x="13418" y="6817"/>
                  </a:cubicBezTo>
                  <a:cubicBezTo>
                    <a:pt x="13694" y="7432"/>
                    <a:pt x="13828" y="8083"/>
                    <a:pt x="13828" y="8770"/>
                  </a:cubicBezTo>
                  <a:cubicBezTo>
                    <a:pt x="13828" y="9502"/>
                    <a:pt x="13694" y="10171"/>
                    <a:pt x="13418" y="10777"/>
                  </a:cubicBezTo>
                  <a:cubicBezTo>
                    <a:pt x="13150" y="11393"/>
                    <a:pt x="12793" y="11928"/>
                    <a:pt x="12338" y="12374"/>
                  </a:cubicBezTo>
                  <a:cubicBezTo>
                    <a:pt x="11883" y="12829"/>
                    <a:pt x="11357" y="13177"/>
                    <a:pt x="10741" y="13427"/>
                  </a:cubicBezTo>
                  <a:cubicBezTo>
                    <a:pt x="10126" y="13668"/>
                    <a:pt x="9475" y="13793"/>
                    <a:pt x="8779" y="13793"/>
                  </a:cubicBezTo>
                  <a:cubicBezTo>
                    <a:pt x="8092" y="13793"/>
                    <a:pt x="7441" y="13659"/>
                    <a:pt x="6825" y="13391"/>
                  </a:cubicBezTo>
                  <a:cubicBezTo>
                    <a:pt x="6209" y="13124"/>
                    <a:pt x="5674" y="12767"/>
                    <a:pt x="5228" y="12312"/>
                  </a:cubicBezTo>
                  <a:cubicBezTo>
                    <a:pt x="4773" y="11857"/>
                    <a:pt x="4407" y="11331"/>
                    <a:pt x="4140" y="10715"/>
                  </a:cubicBezTo>
                  <a:cubicBezTo>
                    <a:pt x="3872" y="10108"/>
                    <a:pt x="3738" y="9457"/>
                    <a:pt x="3738" y="8770"/>
                  </a:cubicBezTo>
                  <a:cubicBezTo>
                    <a:pt x="3738" y="8083"/>
                    <a:pt x="3872" y="7432"/>
                    <a:pt x="4140" y="6817"/>
                  </a:cubicBezTo>
                  <a:cubicBezTo>
                    <a:pt x="4407" y="6201"/>
                    <a:pt x="4773" y="5675"/>
                    <a:pt x="5228" y="5220"/>
                  </a:cubicBezTo>
                  <a:cubicBezTo>
                    <a:pt x="5674" y="4774"/>
                    <a:pt x="6209" y="4408"/>
                    <a:pt x="6825" y="4140"/>
                  </a:cubicBezTo>
                  <a:cubicBezTo>
                    <a:pt x="7441" y="3873"/>
                    <a:pt x="8092" y="3739"/>
                    <a:pt x="8779" y="3739"/>
                  </a:cubicBezTo>
                  <a:close/>
                  <a:moveTo>
                    <a:pt x="8797" y="1"/>
                  </a:moveTo>
                  <a:cubicBezTo>
                    <a:pt x="7574" y="1"/>
                    <a:pt x="6432" y="233"/>
                    <a:pt x="5362" y="697"/>
                  </a:cubicBezTo>
                  <a:cubicBezTo>
                    <a:pt x="4300" y="1152"/>
                    <a:pt x="3373" y="1776"/>
                    <a:pt x="2579" y="2561"/>
                  </a:cubicBezTo>
                  <a:cubicBezTo>
                    <a:pt x="1785" y="3346"/>
                    <a:pt x="1151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cubicBezTo>
                    <a:pt x="0" y="9992"/>
                    <a:pt x="206" y="11134"/>
                    <a:pt x="625" y="12196"/>
                  </a:cubicBezTo>
                  <a:cubicBezTo>
                    <a:pt x="1044" y="13266"/>
                    <a:pt x="1642" y="14194"/>
                    <a:pt x="2400" y="14988"/>
                  </a:cubicBezTo>
                  <a:cubicBezTo>
                    <a:pt x="3167" y="15782"/>
                    <a:pt x="4086" y="16407"/>
                    <a:pt x="5175" y="16853"/>
                  </a:cubicBezTo>
                  <a:cubicBezTo>
                    <a:pt x="6254" y="17308"/>
                    <a:pt x="7467" y="17531"/>
                    <a:pt x="8797" y="17531"/>
                  </a:cubicBezTo>
                  <a:cubicBezTo>
                    <a:pt x="10688" y="17531"/>
                    <a:pt x="12365" y="17004"/>
                    <a:pt x="13828" y="15952"/>
                  </a:cubicBezTo>
                  <a:lnTo>
                    <a:pt x="13828" y="16853"/>
                  </a:lnTo>
                  <a:lnTo>
                    <a:pt x="17566" y="16853"/>
                  </a:ln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06" y="4274"/>
                    <a:pt x="15791" y="3346"/>
                    <a:pt x="15006" y="2561"/>
                  </a:cubicBezTo>
                  <a:cubicBezTo>
                    <a:pt x="14221" y="1776"/>
                    <a:pt x="13293" y="1152"/>
                    <a:pt x="12231" y="697"/>
                  </a:cubicBezTo>
                  <a:cubicBezTo>
                    <a:pt x="11170" y="233"/>
                    <a:pt x="10019" y="1"/>
                    <a:pt x="8797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" name="Google Shape;659;g25c51fa04d6_3_1755"/>
            <p:cNvSpPr/>
            <p:nvPr/>
          </p:nvSpPr>
          <p:spPr>
            <a:xfrm>
              <a:off x="15957376" y="494319"/>
              <a:ext cx="201526" cy="193346"/>
            </a:xfrm>
            <a:custGeom>
              <a:rect b="b" l="l" r="r" t="t"/>
              <a:pathLst>
                <a:path extrusionOk="0" h="16853" w="17566">
                  <a:moveTo>
                    <a:pt x="8770" y="1"/>
                  </a:moveTo>
                  <a:cubicBezTo>
                    <a:pt x="7547" y="1"/>
                    <a:pt x="6397" y="233"/>
                    <a:pt x="5335" y="697"/>
                  </a:cubicBezTo>
                  <a:cubicBezTo>
                    <a:pt x="4273" y="1152"/>
                    <a:pt x="3346" y="1776"/>
                    <a:pt x="2560" y="2561"/>
                  </a:cubicBezTo>
                  <a:cubicBezTo>
                    <a:pt x="1775" y="3346"/>
                    <a:pt x="1160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lnTo>
                    <a:pt x="0" y="16853"/>
                  </a:lnTo>
                  <a:lnTo>
                    <a:pt x="3738" y="16853"/>
                  </a:lnTo>
                  <a:lnTo>
                    <a:pt x="3738" y="15952"/>
                  </a:lnTo>
                  <a:lnTo>
                    <a:pt x="3738" y="8770"/>
                  </a:lnTo>
                  <a:cubicBezTo>
                    <a:pt x="3738" y="8083"/>
                    <a:pt x="3872" y="7432"/>
                    <a:pt x="4148" y="6817"/>
                  </a:cubicBezTo>
                  <a:cubicBezTo>
                    <a:pt x="4416" y="6201"/>
                    <a:pt x="4773" y="5675"/>
                    <a:pt x="5228" y="5220"/>
                  </a:cubicBezTo>
                  <a:cubicBezTo>
                    <a:pt x="5683" y="4774"/>
                    <a:pt x="6218" y="4408"/>
                    <a:pt x="6825" y="4140"/>
                  </a:cubicBezTo>
                  <a:cubicBezTo>
                    <a:pt x="7440" y="3873"/>
                    <a:pt x="8092" y="3739"/>
                    <a:pt x="8787" y="3739"/>
                  </a:cubicBezTo>
                  <a:cubicBezTo>
                    <a:pt x="9474" y="3739"/>
                    <a:pt x="10126" y="3873"/>
                    <a:pt x="10741" y="4140"/>
                  </a:cubicBezTo>
                  <a:cubicBezTo>
                    <a:pt x="11357" y="4408"/>
                    <a:pt x="11892" y="4774"/>
                    <a:pt x="12338" y="5220"/>
                  </a:cubicBezTo>
                  <a:cubicBezTo>
                    <a:pt x="12793" y="5675"/>
                    <a:pt x="13159" y="6201"/>
                    <a:pt x="13426" y="6817"/>
                  </a:cubicBezTo>
                  <a:cubicBezTo>
                    <a:pt x="13694" y="7432"/>
                    <a:pt x="13828" y="8083"/>
                    <a:pt x="13828" y="8770"/>
                  </a:cubicBez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15" y="4274"/>
                    <a:pt x="15781" y="3346"/>
                    <a:pt x="14988" y="2561"/>
                  </a:cubicBezTo>
                  <a:cubicBezTo>
                    <a:pt x="14194" y="1776"/>
                    <a:pt x="13266" y="1152"/>
                    <a:pt x="12204" y="697"/>
                  </a:cubicBezTo>
                  <a:cubicBezTo>
                    <a:pt x="11134" y="233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" name="Google Shape;660;g25c51fa04d6_3_1755"/>
            <p:cNvSpPr/>
            <p:nvPr/>
          </p:nvSpPr>
          <p:spPr>
            <a:xfrm>
              <a:off x="16822560" y="494319"/>
              <a:ext cx="201537" cy="193346"/>
            </a:xfrm>
            <a:custGeom>
              <a:rect b="b" l="l" r="r" t="t"/>
              <a:pathLst>
                <a:path extrusionOk="0" h="16853" w="17567">
                  <a:moveTo>
                    <a:pt x="8770" y="1"/>
                  </a:moveTo>
                  <a:cubicBezTo>
                    <a:pt x="7548" y="1"/>
                    <a:pt x="6397" y="233"/>
                    <a:pt x="5335" y="697"/>
                  </a:cubicBezTo>
                  <a:cubicBezTo>
                    <a:pt x="4274" y="1152"/>
                    <a:pt x="3346" y="1776"/>
                    <a:pt x="2570" y="2561"/>
                  </a:cubicBezTo>
                  <a:cubicBezTo>
                    <a:pt x="1785" y="3346"/>
                    <a:pt x="1160" y="4274"/>
                    <a:pt x="697" y="5336"/>
                  </a:cubicBezTo>
                  <a:cubicBezTo>
                    <a:pt x="233" y="6397"/>
                    <a:pt x="1" y="7539"/>
                    <a:pt x="1" y="8770"/>
                  </a:cubicBezTo>
                  <a:lnTo>
                    <a:pt x="1" y="16853"/>
                  </a:lnTo>
                  <a:lnTo>
                    <a:pt x="3739" y="16853"/>
                  </a:lnTo>
                  <a:lnTo>
                    <a:pt x="3739" y="15952"/>
                  </a:lnTo>
                  <a:lnTo>
                    <a:pt x="3739" y="8770"/>
                  </a:lnTo>
                  <a:cubicBezTo>
                    <a:pt x="3739" y="8083"/>
                    <a:pt x="3881" y="7432"/>
                    <a:pt x="4149" y="6817"/>
                  </a:cubicBezTo>
                  <a:cubicBezTo>
                    <a:pt x="4417" y="6201"/>
                    <a:pt x="4773" y="5675"/>
                    <a:pt x="5228" y="5220"/>
                  </a:cubicBezTo>
                  <a:cubicBezTo>
                    <a:pt x="5683" y="4774"/>
                    <a:pt x="6219" y="4408"/>
                    <a:pt x="6834" y="4140"/>
                  </a:cubicBezTo>
                  <a:cubicBezTo>
                    <a:pt x="7441" y="3873"/>
                    <a:pt x="8092" y="3739"/>
                    <a:pt x="8788" y="3739"/>
                  </a:cubicBezTo>
                  <a:cubicBezTo>
                    <a:pt x="9475" y="3739"/>
                    <a:pt x="10126" y="3873"/>
                    <a:pt x="10742" y="4140"/>
                  </a:cubicBezTo>
                  <a:cubicBezTo>
                    <a:pt x="11357" y="4408"/>
                    <a:pt x="11892" y="4774"/>
                    <a:pt x="12347" y="5220"/>
                  </a:cubicBezTo>
                  <a:cubicBezTo>
                    <a:pt x="12793" y="5675"/>
                    <a:pt x="13159" y="6201"/>
                    <a:pt x="13427" y="6817"/>
                  </a:cubicBezTo>
                  <a:cubicBezTo>
                    <a:pt x="13694" y="7432"/>
                    <a:pt x="13828" y="8083"/>
                    <a:pt x="13828" y="8770"/>
                  </a:cubicBezTo>
                  <a:lnTo>
                    <a:pt x="17566" y="8770"/>
                  </a:lnTo>
                  <a:cubicBezTo>
                    <a:pt x="17566" y="7539"/>
                    <a:pt x="17334" y="6397"/>
                    <a:pt x="16879" y="5336"/>
                  </a:cubicBezTo>
                  <a:cubicBezTo>
                    <a:pt x="16415" y="4274"/>
                    <a:pt x="15782" y="3346"/>
                    <a:pt x="14988" y="2561"/>
                  </a:cubicBezTo>
                  <a:cubicBezTo>
                    <a:pt x="14194" y="1776"/>
                    <a:pt x="13266" y="1152"/>
                    <a:pt x="12205" y="697"/>
                  </a:cubicBezTo>
                  <a:cubicBezTo>
                    <a:pt x="11143" y="233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" name="Google Shape;661;g25c51fa04d6_3_1755"/>
            <p:cNvSpPr/>
            <p:nvPr/>
          </p:nvSpPr>
          <p:spPr>
            <a:xfrm>
              <a:off x="17061323" y="502820"/>
              <a:ext cx="43710" cy="215958"/>
            </a:xfrm>
            <a:custGeom>
              <a:rect b="b" l="l" r="r" t="t"/>
              <a:pathLst>
                <a:path extrusionOk="0" h="18824" w="3810">
                  <a:moveTo>
                    <a:pt x="0" y="0"/>
                  </a:moveTo>
                  <a:lnTo>
                    <a:pt x="0" y="18824"/>
                  </a:lnTo>
                  <a:lnTo>
                    <a:pt x="3810" y="1882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" name="Google Shape;662;g25c51fa04d6_3_1755"/>
            <p:cNvSpPr/>
            <p:nvPr/>
          </p:nvSpPr>
          <p:spPr>
            <a:xfrm>
              <a:off x="16996335" y="718754"/>
              <a:ext cx="108702" cy="54357"/>
            </a:xfrm>
            <a:custGeom>
              <a:rect b="b" l="l" r="r" t="t"/>
              <a:pathLst>
                <a:path extrusionOk="0" h="4738" w="9475">
                  <a:moveTo>
                    <a:pt x="1" y="1"/>
                  </a:moveTo>
                  <a:cubicBezTo>
                    <a:pt x="1" y="643"/>
                    <a:pt x="108" y="1259"/>
                    <a:pt x="340" y="1838"/>
                  </a:cubicBezTo>
                  <a:cubicBezTo>
                    <a:pt x="563" y="2418"/>
                    <a:pt x="884" y="2918"/>
                    <a:pt x="1303" y="3346"/>
                  </a:cubicBezTo>
                  <a:cubicBezTo>
                    <a:pt x="1722" y="3783"/>
                    <a:pt x="2222" y="4113"/>
                    <a:pt x="2802" y="4363"/>
                  </a:cubicBezTo>
                  <a:cubicBezTo>
                    <a:pt x="3382" y="4613"/>
                    <a:pt x="4024" y="4738"/>
                    <a:pt x="4738" y="4738"/>
                  </a:cubicBezTo>
                  <a:cubicBezTo>
                    <a:pt x="5398" y="4738"/>
                    <a:pt x="6022" y="4631"/>
                    <a:pt x="6602" y="4425"/>
                  </a:cubicBezTo>
                  <a:cubicBezTo>
                    <a:pt x="7182" y="4220"/>
                    <a:pt x="7682" y="3917"/>
                    <a:pt x="8101" y="3507"/>
                  </a:cubicBezTo>
                  <a:cubicBezTo>
                    <a:pt x="8520" y="3105"/>
                    <a:pt x="8859" y="2606"/>
                    <a:pt x="9100" y="2008"/>
                  </a:cubicBezTo>
                  <a:cubicBezTo>
                    <a:pt x="9350" y="1419"/>
                    <a:pt x="9475" y="750"/>
                    <a:pt x="9475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" name="Google Shape;663;g25c51fa04d6_3_1755"/>
            <p:cNvSpPr/>
            <p:nvPr/>
          </p:nvSpPr>
          <p:spPr>
            <a:xfrm>
              <a:off x="16924292" y="692048"/>
              <a:ext cx="232330" cy="163862"/>
            </a:xfrm>
            <a:custGeom>
              <a:rect b="b" l="l" r="r" t="t"/>
              <a:pathLst>
                <a:path extrusionOk="0" h="14283" w="20251">
                  <a:moveTo>
                    <a:pt x="589" y="0"/>
                  </a:moveTo>
                  <a:cubicBezTo>
                    <a:pt x="196" y="1151"/>
                    <a:pt x="0" y="2320"/>
                    <a:pt x="9" y="3488"/>
                  </a:cubicBezTo>
                  <a:cubicBezTo>
                    <a:pt x="27" y="4907"/>
                    <a:pt x="304" y="6272"/>
                    <a:pt x="821" y="7539"/>
                  </a:cubicBezTo>
                  <a:cubicBezTo>
                    <a:pt x="1347" y="8796"/>
                    <a:pt x="2114" y="9965"/>
                    <a:pt x="3096" y="11000"/>
                  </a:cubicBezTo>
                  <a:cubicBezTo>
                    <a:pt x="4077" y="12026"/>
                    <a:pt x="5273" y="12838"/>
                    <a:pt x="6655" y="13426"/>
                  </a:cubicBezTo>
                  <a:cubicBezTo>
                    <a:pt x="8017" y="13997"/>
                    <a:pt x="9414" y="14283"/>
                    <a:pt x="10810" y="14283"/>
                  </a:cubicBezTo>
                  <a:cubicBezTo>
                    <a:pt x="10832" y="14283"/>
                    <a:pt x="10853" y="14283"/>
                    <a:pt x="10875" y="14283"/>
                  </a:cubicBezTo>
                  <a:cubicBezTo>
                    <a:pt x="12293" y="14265"/>
                    <a:pt x="13658" y="13997"/>
                    <a:pt x="14916" y="13489"/>
                  </a:cubicBezTo>
                  <a:cubicBezTo>
                    <a:pt x="16174" y="12980"/>
                    <a:pt x="17334" y="12222"/>
                    <a:pt x="18369" y="11232"/>
                  </a:cubicBezTo>
                  <a:cubicBezTo>
                    <a:pt x="19100" y="10527"/>
                    <a:pt x="19734" y="9706"/>
                    <a:pt x="20251" y="8779"/>
                  </a:cubicBezTo>
                  <a:lnTo>
                    <a:pt x="17102" y="7449"/>
                  </a:lnTo>
                  <a:cubicBezTo>
                    <a:pt x="16790" y="7949"/>
                    <a:pt x="16424" y="8395"/>
                    <a:pt x="16005" y="8787"/>
                  </a:cubicBezTo>
                  <a:cubicBezTo>
                    <a:pt x="15300" y="9465"/>
                    <a:pt x="14497" y="9983"/>
                    <a:pt x="13623" y="10331"/>
                  </a:cubicBezTo>
                  <a:cubicBezTo>
                    <a:pt x="12757" y="10679"/>
                    <a:pt x="11821" y="10866"/>
                    <a:pt x="10848" y="10875"/>
                  </a:cubicBezTo>
                  <a:cubicBezTo>
                    <a:pt x="10807" y="10876"/>
                    <a:pt x="10766" y="10876"/>
                    <a:pt x="10724" y="10876"/>
                  </a:cubicBezTo>
                  <a:cubicBezTo>
                    <a:pt x="9776" y="10876"/>
                    <a:pt x="8838" y="10680"/>
                    <a:pt x="7949" y="10304"/>
                  </a:cubicBezTo>
                  <a:cubicBezTo>
                    <a:pt x="7012" y="9911"/>
                    <a:pt x="6191" y="9349"/>
                    <a:pt x="5513" y="8627"/>
                  </a:cubicBezTo>
                  <a:cubicBezTo>
                    <a:pt x="4844" y="7922"/>
                    <a:pt x="4318" y="7119"/>
                    <a:pt x="3970" y="6254"/>
                  </a:cubicBezTo>
                  <a:cubicBezTo>
                    <a:pt x="3613" y="5389"/>
                    <a:pt x="3426" y="4452"/>
                    <a:pt x="3408" y="3479"/>
                  </a:cubicBezTo>
                  <a:cubicBezTo>
                    <a:pt x="3399" y="2748"/>
                    <a:pt x="3506" y="2025"/>
                    <a:pt x="3720" y="1321"/>
                  </a:cubicBezTo>
                  <a:lnTo>
                    <a:pt x="589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" name="Google Shape;664;g25c51fa04d6_3_1755"/>
            <p:cNvSpPr/>
            <p:nvPr/>
          </p:nvSpPr>
          <p:spPr>
            <a:xfrm>
              <a:off x="15746650" y="340000"/>
              <a:ext cx="78919" cy="121391"/>
            </a:xfrm>
            <a:custGeom>
              <a:rect b="b" l="l" r="r" t="t"/>
              <a:pathLst>
                <a:path extrusionOk="0" h="10581" w="6879">
                  <a:moveTo>
                    <a:pt x="1" y="0"/>
                  </a:moveTo>
                  <a:lnTo>
                    <a:pt x="1" y="10580"/>
                  </a:lnTo>
                  <a:lnTo>
                    <a:pt x="1767" y="10580"/>
                  </a:lnTo>
                  <a:lnTo>
                    <a:pt x="1767" y="7984"/>
                  </a:lnTo>
                  <a:lnTo>
                    <a:pt x="2258" y="7512"/>
                  </a:lnTo>
                  <a:lnTo>
                    <a:pt x="4595" y="10580"/>
                  </a:lnTo>
                  <a:lnTo>
                    <a:pt x="6879" y="10580"/>
                  </a:lnTo>
                  <a:lnTo>
                    <a:pt x="3569" y="6245"/>
                  </a:lnTo>
                  <a:lnTo>
                    <a:pt x="6879" y="3024"/>
                  </a:lnTo>
                  <a:lnTo>
                    <a:pt x="4524" y="3024"/>
                  </a:lnTo>
                  <a:lnTo>
                    <a:pt x="1758" y="5683"/>
                  </a:lnTo>
                  <a:lnTo>
                    <a:pt x="1758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" name="Google Shape;665;g25c51fa04d6_3_1755"/>
            <p:cNvSpPr/>
            <p:nvPr/>
          </p:nvSpPr>
          <p:spPr>
            <a:xfrm>
              <a:off x="15833331" y="370698"/>
              <a:ext cx="94476" cy="94373"/>
            </a:xfrm>
            <a:custGeom>
              <a:rect b="b" l="l" r="r" t="t"/>
              <a:pathLst>
                <a:path extrusionOk="0" h="8226" w="8235">
                  <a:moveTo>
                    <a:pt x="4122" y="1758"/>
                  </a:moveTo>
                  <a:cubicBezTo>
                    <a:pt x="4444" y="1758"/>
                    <a:pt x="4747" y="1820"/>
                    <a:pt x="5041" y="1945"/>
                  </a:cubicBezTo>
                  <a:cubicBezTo>
                    <a:pt x="5327" y="2070"/>
                    <a:pt x="5576" y="2240"/>
                    <a:pt x="5791" y="2454"/>
                  </a:cubicBezTo>
                  <a:cubicBezTo>
                    <a:pt x="5996" y="2659"/>
                    <a:pt x="6165" y="2909"/>
                    <a:pt x="6299" y="3203"/>
                  </a:cubicBezTo>
                  <a:cubicBezTo>
                    <a:pt x="6424" y="3488"/>
                    <a:pt x="6486" y="3792"/>
                    <a:pt x="6486" y="4113"/>
                  </a:cubicBezTo>
                  <a:cubicBezTo>
                    <a:pt x="6486" y="4452"/>
                    <a:pt x="6424" y="4773"/>
                    <a:pt x="6299" y="5059"/>
                  </a:cubicBezTo>
                  <a:cubicBezTo>
                    <a:pt x="6165" y="5344"/>
                    <a:pt x="5996" y="5594"/>
                    <a:pt x="5791" y="5808"/>
                  </a:cubicBezTo>
                  <a:cubicBezTo>
                    <a:pt x="5576" y="6013"/>
                    <a:pt x="5327" y="6183"/>
                    <a:pt x="5041" y="6299"/>
                  </a:cubicBezTo>
                  <a:cubicBezTo>
                    <a:pt x="4747" y="6415"/>
                    <a:pt x="4444" y="6468"/>
                    <a:pt x="4122" y="6468"/>
                  </a:cubicBezTo>
                  <a:cubicBezTo>
                    <a:pt x="3792" y="6468"/>
                    <a:pt x="3489" y="6406"/>
                    <a:pt x="3203" y="6281"/>
                  </a:cubicBezTo>
                  <a:cubicBezTo>
                    <a:pt x="2918" y="6156"/>
                    <a:pt x="2668" y="5986"/>
                    <a:pt x="2454" y="5772"/>
                  </a:cubicBezTo>
                  <a:cubicBezTo>
                    <a:pt x="2240" y="5567"/>
                    <a:pt x="2071" y="5317"/>
                    <a:pt x="1946" y="5023"/>
                  </a:cubicBezTo>
                  <a:cubicBezTo>
                    <a:pt x="1821" y="4737"/>
                    <a:pt x="1758" y="4434"/>
                    <a:pt x="1758" y="4113"/>
                  </a:cubicBezTo>
                  <a:cubicBezTo>
                    <a:pt x="1758" y="3792"/>
                    <a:pt x="1821" y="3488"/>
                    <a:pt x="1946" y="3203"/>
                  </a:cubicBezTo>
                  <a:cubicBezTo>
                    <a:pt x="2071" y="2909"/>
                    <a:pt x="2240" y="2659"/>
                    <a:pt x="2454" y="2454"/>
                  </a:cubicBezTo>
                  <a:cubicBezTo>
                    <a:pt x="2668" y="2240"/>
                    <a:pt x="2918" y="2070"/>
                    <a:pt x="3203" y="1945"/>
                  </a:cubicBezTo>
                  <a:cubicBezTo>
                    <a:pt x="3489" y="1820"/>
                    <a:pt x="3792" y="1758"/>
                    <a:pt x="4122" y="1758"/>
                  </a:cubicBezTo>
                  <a:close/>
                  <a:moveTo>
                    <a:pt x="4131" y="0"/>
                  </a:moveTo>
                  <a:cubicBezTo>
                    <a:pt x="3551" y="0"/>
                    <a:pt x="3016" y="107"/>
                    <a:pt x="2517" y="330"/>
                  </a:cubicBezTo>
                  <a:cubicBezTo>
                    <a:pt x="2017" y="545"/>
                    <a:pt x="1580" y="839"/>
                    <a:pt x="1214" y="1205"/>
                  </a:cubicBezTo>
                  <a:cubicBezTo>
                    <a:pt x="839" y="1570"/>
                    <a:pt x="545" y="2008"/>
                    <a:pt x="331" y="2507"/>
                  </a:cubicBezTo>
                  <a:cubicBezTo>
                    <a:pt x="108" y="3007"/>
                    <a:pt x="1" y="3542"/>
                    <a:pt x="1" y="4113"/>
                  </a:cubicBezTo>
                  <a:cubicBezTo>
                    <a:pt x="1" y="4684"/>
                    <a:pt x="99" y="5228"/>
                    <a:pt x="295" y="5719"/>
                  </a:cubicBezTo>
                  <a:cubicBezTo>
                    <a:pt x="492" y="6218"/>
                    <a:pt x="768" y="6655"/>
                    <a:pt x="1125" y="7030"/>
                  </a:cubicBezTo>
                  <a:cubicBezTo>
                    <a:pt x="1482" y="7405"/>
                    <a:pt x="1919" y="7690"/>
                    <a:pt x="2427" y="7904"/>
                  </a:cubicBezTo>
                  <a:cubicBezTo>
                    <a:pt x="2936" y="8118"/>
                    <a:pt x="3507" y="8225"/>
                    <a:pt x="4131" y="8225"/>
                  </a:cubicBezTo>
                  <a:cubicBezTo>
                    <a:pt x="5014" y="8225"/>
                    <a:pt x="5800" y="7976"/>
                    <a:pt x="6486" y="7485"/>
                  </a:cubicBezTo>
                  <a:lnTo>
                    <a:pt x="6486" y="7904"/>
                  </a:lnTo>
                  <a:lnTo>
                    <a:pt x="8235" y="7904"/>
                  </a:lnTo>
                  <a:lnTo>
                    <a:pt x="8235" y="4113"/>
                  </a:lnTo>
                  <a:cubicBezTo>
                    <a:pt x="8235" y="3542"/>
                    <a:pt x="8128" y="3007"/>
                    <a:pt x="7914" y="2507"/>
                  </a:cubicBezTo>
                  <a:cubicBezTo>
                    <a:pt x="7700" y="2008"/>
                    <a:pt x="7405" y="1570"/>
                    <a:pt x="7040" y="1205"/>
                  </a:cubicBezTo>
                  <a:cubicBezTo>
                    <a:pt x="6665" y="839"/>
                    <a:pt x="6237" y="545"/>
                    <a:pt x="5737" y="330"/>
                  </a:cubicBezTo>
                  <a:cubicBezTo>
                    <a:pt x="5237" y="107"/>
                    <a:pt x="4702" y="0"/>
                    <a:pt x="4131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" name="Google Shape;666;g25c51fa04d6_3_1755"/>
            <p:cNvSpPr/>
            <p:nvPr/>
          </p:nvSpPr>
          <p:spPr>
            <a:xfrm>
              <a:off x="15947751" y="370698"/>
              <a:ext cx="54460" cy="90690"/>
            </a:xfrm>
            <a:custGeom>
              <a:rect b="b" l="l" r="r" t="t"/>
              <a:pathLst>
                <a:path extrusionOk="0" h="7905" w="4747">
                  <a:moveTo>
                    <a:pt x="4747" y="0"/>
                  </a:moveTo>
                  <a:cubicBezTo>
                    <a:pt x="4532" y="0"/>
                    <a:pt x="4301" y="27"/>
                    <a:pt x="4033" y="72"/>
                  </a:cubicBezTo>
                  <a:cubicBezTo>
                    <a:pt x="3774" y="116"/>
                    <a:pt x="3507" y="188"/>
                    <a:pt x="3239" y="295"/>
                  </a:cubicBezTo>
                  <a:cubicBezTo>
                    <a:pt x="2962" y="402"/>
                    <a:pt x="2695" y="545"/>
                    <a:pt x="2445" y="714"/>
                  </a:cubicBezTo>
                  <a:cubicBezTo>
                    <a:pt x="2186" y="884"/>
                    <a:pt x="1954" y="1098"/>
                    <a:pt x="1758" y="1347"/>
                  </a:cubicBezTo>
                  <a:lnTo>
                    <a:pt x="1758" y="348"/>
                  </a:lnTo>
                  <a:lnTo>
                    <a:pt x="1" y="348"/>
                  </a:lnTo>
                  <a:lnTo>
                    <a:pt x="1" y="7904"/>
                  </a:lnTo>
                  <a:lnTo>
                    <a:pt x="1758" y="7904"/>
                  </a:lnTo>
                  <a:lnTo>
                    <a:pt x="1758" y="4568"/>
                  </a:lnTo>
                  <a:cubicBezTo>
                    <a:pt x="1758" y="4140"/>
                    <a:pt x="1838" y="3765"/>
                    <a:pt x="1999" y="3426"/>
                  </a:cubicBezTo>
                  <a:cubicBezTo>
                    <a:pt x="2168" y="3087"/>
                    <a:pt x="2382" y="2802"/>
                    <a:pt x="2641" y="2570"/>
                  </a:cubicBezTo>
                  <a:cubicBezTo>
                    <a:pt x="2909" y="2338"/>
                    <a:pt x="3203" y="2168"/>
                    <a:pt x="3533" y="2043"/>
                  </a:cubicBezTo>
                  <a:cubicBezTo>
                    <a:pt x="3854" y="1918"/>
                    <a:pt x="4185" y="1865"/>
                    <a:pt x="4506" y="1865"/>
                  </a:cubicBezTo>
                  <a:lnTo>
                    <a:pt x="4747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" name="Google Shape;667;g25c51fa04d6_3_1755"/>
            <p:cNvSpPr/>
            <p:nvPr/>
          </p:nvSpPr>
          <p:spPr>
            <a:xfrm>
              <a:off x="16015194" y="340000"/>
              <a:ext cx="48425" cy="121391"/>
            </a:xfrm>
            <a:custGeom>
              <a:rect b="b" l="l" r="r" t="t"/>
              <a:pathLst>
                <a:path extrusionOk="0" h="10581" w="4221">
                  <a:moveTo>
                    <a:pt x="696" y="0"/>
                  </a:moveTo>
                  <a:lnTo>
                    <a:pt x="696" y="3024"/>
                  </a:lnTo>
                  <a:lnTo>
                    <a:pt x="1" y="3024"/>
                  </a:lnTo>
                  <a:lnTo>
                    <a:pt x="1" y="4782"/>
                  </a:lnTo>
                  <a:lnTo>
                    <a:pt x="696" y="4782"/>
                  </a:lnTo>
                  <a:lnTo>
                    <a:pt x="696" y="10580"/>
                  </a:lnTo>
                  <a:lnTo>
                    <a:pt x="2445" y="10580"/>
                  </a:lnTo>
                  <a:lnTo>
                    <a:pt x="2445" y="4782"/>
                  </a:lnTo>
                  <a:lnTo>
                    <a:pt x="4220" y="4782"/>
                  </a:lnTo>
                  <a:lnTo>
                    <a:pt x="4220" y="3024"/>
                  </a:lnTo>
                  <a:lnTo>
                    <a:pt x="2445" y="3024"/>
                  </a:lnTo>
                  <a:lnTo>
                    <a:pt x="2445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" name="Google Shape;668;g25c51fa04d6_3_1755"/>
            <p:cNvSpPr/>
            <p:nvPr/>
          </p:nvSpPr>
          <p:spPr>
            <a:xfrm>
              <a:off x="16079976" y="374691"/>
              <a:ext cx="78919" cy="90380"/>
            </a:xfrm>
            <a:custGeom>
              <a:rect b="b" l="l" r="r" t="t"/>
              <a:pathLst>
                <a:path extrusionOk="0" h="7878" w="6879">
                  <a:moveTo>
                    <a:pt x="1" y="0"/>
                  </a:moveTo>
                  <a:lnTo>
                    <a:pt x="1" y="4416"/>
                  </a:lnTo>
                  <a:cubicBezTo>
                    <a:pt x="1" y="4889"/>
                    <a:pt x="99" y="5335"/>
                    <a:pt x="277" y="5754"/>
                  </a:cubicBezTo>
                  <a:cubicBezTo>
                    <a:pt x="456" y="6174"/>
                    <a:pt x="705" y="6539"/>
                    <a:pt x="1026" y="6852"/>
                  </a:cubicBezTo>
                  <a:cubicBezTo>
                    <a:pt x="1339" y="7173"/>
                    <a:pt x="1704" y="7423"/>
                    <a:pt x="2124" y="7601"/>
                  </a:cubicBezTo>
                  <a:cubicBezTo>
                    <a:pt x="2534" y="7788"/>
                    <a:pt x="2980" y="7877"/>
                    <a:pt x="3453" y="7877"/>
                  </a:cubicBezTo>
                  <a:cubicBezTo>
                    <a:pt x="3926" y="7877"/>
                    <a:pt x="4372" y="7788"/>
                    <a:pt x="4791" y="7601"/>
                  </a:cubicBezTo>
                  <a:cubicBezTo>
                    <a:pt x="5202" y="7423"/>
                    <a:pt x="5567" y="7173"/>
                    <a:pt x="5871" y="6852"/>
                  </a:cubicBezTo>
                  <a:cubicBezTo>
                    <a:pt x="6183" y="6539"/>
                    <a:pt x="6424" y="6174"/>
                    <a:pt x="6611" y="5763"/>
                  </a:cubicBezTo>
                  <a:cubicBezTo>
                    <a:pt x="6789" y="5344"/>
                    <a:pt x="6879" y="4907"/>
                    <a:pt x="6879" y="4434"/>
                  </a:cubicBezTo>
                  <a:lnTo>
                    <a:pt x="6879" y="0"/>
                  </a:lnTo>
                  <a:lnTo>
                    <a:pt x="5130" y="0"/>
                  </a:lnTo>
                  <a:lnTo>
                    <a:pt x="5130" y="4434"/>
                  </a:lnTo>
                  <a:cubicBezTo>
                    <a:pt x="5130" y="4666"/>
                    <a:pt x="5086" y="4880"/>
                    <a:pt x="4987" y="5076"/>
                  </a:cubicBezTo>
                  <a:cubicBezTo>
                    <a:pt x="4898" y="5281"/>
                    <a:pt x="4782" y="5460"/>
                    <a:pt x="4631" y="5612"/>
                  </a:cubicBezTo>
                  <a:cubicBezTo>
                    <a:pt x="4479" y="5763"/>
                    <a:pt x="4301" y="5879"/>
                    <a:pt x="4095" y="5959"/>
                  </a:cubicBezTo>
                  <a:cubicBezTo>
                    <a:pt x="3881" y="6049"/>
                    <a:pt x="3667" y="6093"/>
                    <a:pt x="3453" y="6093"/>
                  </a:cubicBezTo>
                  <a:cubicBezTo>
                    <a:pt x="3221" y="6093"/>
                    <a:pt x="2998" y="6049"/>
                    <a:pt x="2793" y="5959"/>
                  </a:cubicBezTo>
                  <a:cubicBezTo>
                    <a:pt x="2588" y="5879"/>
                    <a:pt x="2409" y="5763"/>
                    <a:pt x="2258" y="5612"/>
                  </a:cubicBezTo>
                  <a:cubicBezTo>
                    <a:pt x="2106" y="5460"/>
                    <a:pt x="1981" y="5281"/>
                    <a:pt x="1892" y="5076"/>
                  </a:cubicBezTo>
                  <a:cubicBezTo>
                    <a:pt x="1803" y="4880"/>
                    <a:pt x="1758" y="4666"/>
                    <a:pt x="1758" y="4434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">
  <p:cSld name="1_TITLE_ONLY_3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" name="Google Shape;670;g25c51fa04d6_3_1778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71" name="Google Shape;671;g25c51fa04d6_3_1778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72" name="Google Shape;672;g25c51fa04d6_3_1778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3" name="Google Shape;673;g25c51fa04d6_3_1778"/>
          <p:cNvGrpSpPr/>
          <p:nvPr/>
        </p:nvGrpSpPr>
        <p:grpSpPr>
          <a:xfrm>
            <a:off x="311706" y="4887472"/>
            <a:ext cx="8303033" cy="192483"/>
            <a:chOff x="3150822" y="6549150"/>
            <a:chExt cx="10922169" cy="253200"/>
          </a:xfrm>
        </p:grpSpPr>
        <p:sp>
          <p:nvSpPr>
            <p:cNvPr id="674" name="Google Shape;674;g25c51fa04d6_3_1778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675" name="Google Shape;675;g25c51fa04d6_3_177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6" name="Google Shape;676;g25c51fa04d6_3_1778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77" name="Google Shape;677;g25c51fa04d6_3_1778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78" name="Google Shape;678;g25c51fa04d6_3_177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0" name="Google Shape;680;g25c51fa04d6_3_17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7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g25c51fa04d6_3_17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6668" y="-623800"/>
            <a:ext cx="2636000" cy="188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g25c51fa04d6_3_17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90458" y="3259225"/>
            <a:ext cx="1942221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g25c51fa04d6_3_1788"/>
          <p:cNvPicPr preferRelativeResize="0"/>
          <p:nvPr/>
        </p:nvPicPr>
        <p:blipFill rotWithShape="1">
          <a:blip r:embed="rId5">
            <a:alphaModFix/>
          </a:blip>
          <a:srcRect b="60469" l="33105" r="0" t="0"/>
          <a:stretch/>
        </p:blipFill>
        <p:spPr>
          <a:xfrm>
            <a:off x="-25" y="3715750"/>
            <a:ext cx="2413875" cy="142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3 1">
  <p:cSld name="1_TITLE_ONLY_1_1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5" name="Google Shape;685;g25c51fa04d6_3_1793"/>
          <p:cNvPicPr preferRelativeResize="0"/>
          <p:nvPr/>
        </p:nvPicPr>
        <p:blipFill rotWithShape="1">
          <a:blip r:embed="rId2">
            <a:alphaModFix/>
          </a:blip>
          <a:srcRect b="0" l="1156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g25c51fa04d6_3_1793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87" name="Google Shape;687;g25c51fa04d6_3_1793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8" name="Google Shape;688;g25c51fa04d6_3_1793"/>
          <p:cNvGrpSpPr/>
          <p:nvPr/>
        </p:nvGrpSpPr>
        <p:grpSpPr>
          <a:xfrm>
            <a:off x="311706" y="4887481"/>
            <a:ext cx="8303033" cy="192483"/>
            <a:chOff x="3150822" y="6549150"/>
            <a:chExt cx="10922169" cy="253200"/>
          </a:xfrm>
        </p:grpSpPr>
        <p:sp>
          <p:nvSpPr>
            <p:cNvPr id="689" name="Google Shape;689;g25c51fa04d6_3_1793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690" name="Google Shape;690;g25c51fa04d6_3_179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1" name="Google Shape;691;g25c51fa04d6_3_1793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92" name="Google Shape;692;g25c51fa04d6_3_1793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93" name="Google Shape;693;g25c51fa04d6_3_179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4">
  <p:cSld name="1_TITLE_ONLY_4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5" name="Google Shape;695;g25c51fa04d6_3_1803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g25c51fa04d6_3_1803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97" name="Google Shape;697;g25c51fa04d6_3_1803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8" name="Google Shape;698;g25c51fa04d6_3_1803"/>
          <p:cNvGrpSpPr/>
          <p:nvPr/>
        </p:nvGrpSpPr>
        <p:grpSpPr>
          <a:xfrm>
            <a:off x="311706" y="4887481"/>
            <a:ext cx="8303033" cy="192483"/>
            <a:chOff x="3150822" y="6549150"/>
            <a:chExt cx="10922169" cy="253200"/>
          </a:xfrm>
        </p:grpSpPr>
        <p:sp>
          <p:nvSpPr>
            <p:cNvPr id="699" name="Google Shape;699;g25c51fa04d6_3_1803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700" name="Google Shape;700;g25c51fa04d6_3_180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1" name="Google Shape;701;g25c51fa04d6_3_1803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02" name="Google Shape;702;g25c51fa04d6_3_1803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03" name="Google Shape;703;g25c51fa04d6_3_180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 1">
  <p:cSld name="1_TITLE_ONLY_1_2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" name="Google Shape;705;g25c51fa04d6_3_1813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g25c51fa04d6_3_1813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07" name="Google Shape;707;g25c51fa04d6_3_1813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8" name="Google Shape;708;g25c51fa04d6_3_1813"/>
          <p:cNvGrpSpPr/>
          <p:nvPr/>
        </p:nvGrpSpPr>
        <p:grpSpPr>
          <a:xfrm>
            <a:off x="311706" y="4887481"/>
            <a:ext cx="8303033" cy="192483"/>
            <a:chOff x="3150822" y="6549150"/>
            <a:chExt cx="10922169" cy="253200"/>
          </a:xfrm>
        </p:grpSpPr>
        <p:sp>
          <p:nvSpPr>
            <p:cNvPr id="709" name="Google Shape;709;g25c51fa04d6_3_1813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710" name="Google Shape;710;g25c51fa04d6_3_181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1" name="Google Shape;711;g25c51fa04d6_3_1813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12" name="Google Shape;712;g25c51fa04d6_3_1813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13" name="Google Shape;713;g25c51fa04d6_3_18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1_Title Slide 2_1_1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5c51fa04d6_0_304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86" name="Google Shape;86;g25c51fa04d6_0_30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" name="Google Shape;716;g25c51fa04d6_3_18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g25c51fa04d6_3_18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5">
  <p:cSld name="1_TITLE_ONLY 4"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" name="Google Shape;719;g25c51fa04d6_3_18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g25c51fa04d6_3_1827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721" name="Google Shape;721;g25c51fa04d6_3_18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722" name="Google Shape;722;g25c51fa04d6_3_1827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3" name="Google Shape;723;g25c51fa04d6_3_1827"/>
          <p:cNvGrpSpPr/>
          <p:nvPr/>
        </p:nvGrpSpPr>
        <p:grpSpPr>
          <a:xfrm>
            <a:off x="2395256" y="4887490"/>
            <a:ext cx="6714533" cy="192483"/>
            <a:chOff x="3150822" y="6549150"/>
            <a:chExt cx="8832587" cy="253200"/>
          </a:xfrm>
        </p:grpSpPr>
        <p:sp>
          <p:nvSpPr>
            <p:cNvPr id="724" name="Google Shape;724;g25c51fa04d6_3_1827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725" name="Google Shape;725;g25c51fa04d6_3_182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6" name="Google Shape;726;g25c51fa04d6_3_1827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27" name="Google Shape;727;g25c51fa04d6_3_1827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8" name="Google Shape;728;g25c51fa04d6_3_18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" name="Google Shape;730;g25c51fa04d6_3_18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1" name="Google Shape;731;g25c51fa04d6_3_183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 1">
  <p:cSld name="1_TITLE_ONLY 2"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3" name="Google Shape;733;g25c51fa04d6_3_18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g25c51fa04d6_3_1841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735" name="Google Shape;735;g25c51fa04d6_3_18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g25c51fa04d6_3_1841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7" name="Google Shape;737;g25c51fa04d6_3_1841"/>
          <p:cNvGrpSpPr/>
          <p:nvPr/>
        </p:nvGrpSpPr>
        <p:grpSpPr>
          <a:xfrm>
            <a:off x="2395256" y="4887490"/>
            <a:ext cx="6714533" cy="192483"/>
            <a:chOff x="3150822" y="6549150"/>
            <a:chExt cx="8832587" cy="253200"/>
          </a:xfrm>
        </p:grpSpPr>
        <p:sp>
          <p:nvSpPr>
            <p:cNvPr id="738" name="Google Shape;738;g25c51fa04d6_3_1841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739" name="Google Shape;739;g25c51fa04d6_3_18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0" name="Google Shape;740;g25c51fa04d6_3_1841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41" name="Google Shape;741;g25c51fa04d6_3_1841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2" name="Google Shape;742;g25c51fa04d6_3_184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" name="Google Shape;744;g25c51fa04d6_3_18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g25c51fa04d6_3_185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 2">
  <p:cSld name="1_TITLE_ONLY 3"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Google Shape;747;g25c51fa04d6_3_18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g25c51fa04d6_3_1855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749" name="Google Shape;749;g25c51fa04d6_3_18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g25c51fa04d6_3_1855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1" name="Google Shape;751;g25c51fa04d6_3_1855"/>
          <p:cNvGrpSpPr/>
          <p:nvPr/>
        </p:nvGrpSpPr>
        <p:grpSpPr>
          <a:xfrm>
            <a:off x="2395256" y="4887490"/>
            <a:ext cx="6714533" cy="192483"/>
            <a:chOff x="3150822" y="6549150"/>
            <a:chExt cx="8832587" cy="253200"/>
          </a:xfrm>
        </p:grpSpPr>
        <p:sp>
          <p:nvSpPr>
            <p:cNvPr id="752" name="Google Shape;752;g25c51fa04d6_3_1855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753" name="Google Shape;753;g25c51fa04d6_3_185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4" name="Google Shape;754;g25c51fa04d6_3_1855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55" name="Google Shape;755;g25c51fa04d6_3_1855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6" name="Google Shape;756;g25c51fa04d6_3_185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"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1_BLANK"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Google Shape;759;g25c51fa04d6_3_18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5735" y="-94565"/>
            <a:ext cx="9179738" cy="5319930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g25c51fa04d6_3_186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">
  <p:cSld name="1_TITLE_ONLY_1_2_1">
    <p:bg>
      <p:bgPr>
        <a:solidFill>
          <a:srgbClr val="F8F8F8"/>
        </a:solidFill>
      </p:bgPr>
    </p:bg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23b9dfdef5c_5_308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Poppins"/>
              <a:buNone/>
              <a:defRPr b="1" sz="1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63" name="Google Shape;763;g23b9dfdef5c_5_308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764" name="Google Shape;764;g23b9dfdef5c_5_308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65" name="Google Shape;765;g23b9dfdef5c_5_308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Kartu Prakerja © 2023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6" name="Google Shape;766;g23b9dfdef5c_5_308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Kartu Prakerja prior written consent.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67" name="Google Shape;767;g23b9dfdef5c_5_30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 type="tx">
  <p:cSld name="TITLE_AND_BODY"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773" name="Google Shape;773;g239e4ad1aeb_9_12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g239e4ad1aeb_9_1258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775" name="Google Shape;775;g239e4ad1aeb_9_12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6" name="Google Shape;776;g239e4ad1aeb_9_1258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777" name="Google Shape;777;g239e4ad1aeb_9_1258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8" name="Google Shape;778;g239e4ad1aeb_9_1258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779" name="Google Shape;779;g239e4ad1aeb_9_1258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780" name="Google Shape;780;g239e4ad1aeb_9_1258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81" name="Google Shape;781;g239e4ad1aeb_9_1258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782" name="Google Shape;782;g239e4ad1aeb_9_1258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descr="Google Shape;117;p28" id="783" name="Google Shape;783;g239e4ad1aeb_9_12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8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18;p28" id="784" name="Google Shape;784;g239e4ad1aeb_9_125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96668" y="-623801"/>
            <a:ext cx="2636002" cy="1884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19;p28" id="785" name="Google Shape;785;g239e4ad1aeb_9_125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90458" y="3259225"/>
            <a:ext cx="1942223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20;p28" id="786" name="Google Shape;786;g239e4ad1aeb_9_1258"/>
          <p:cNvPicPr preferRelativeResize="0"/>
          <p:nvPr/>
        </p:nvPicPr>
        <p:blipFill rotWithShape="1">
          <a:blip r:embed="rId8">
            <a:alphaModFix/>
          </a:blip>
          <a:srcRect b="60469" l="33105" r="0" t="0"/>
          <a:stretch/>
        </p:blipFill>
        <p:spPr>
          <a:xfrm>
            <a:off x="-26" y="3715749"/>
            <a:ext cx="2413878" cy="142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5c51fa04d6_0_30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" name="Google Shape;89;g25c51fa04d6_0_30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0" name="Google Shape;90;g25c51fa04d6_0_30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">
  <p:cSld name="1_Title Slide 2"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788" name="Google Shape;788;g239e4ad1aeb_9_12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789" name="Google Shape;789;g239e4ad1aeb_9_127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790" name="Google Shape;790;g239e4ad1aeb_9_12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1" name="Google Shape;791;g239e4ad1aeb_9_1273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792" name="Google Shape;792;g239e4ad1aeb_9_1273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3" name="Google Shape;793;g239e4ad1aeb_9_1273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794" name="Google Shape;794;g239e4ad1aeb_9_1273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795" name="Google Shape;795;g239e4ad1aeb_9_127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96" name="Google Shape;796;g239e4ad1aeb_9_1273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797" name="Google Shape;797;g239e4ad1aeb_9_1273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TITLE_ONLY 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799" name="Google Shape;799;g239e4ad1aeb_9_12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Google Shape;800;g239e4ad1aeb_9_128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801" name="Google Shape;801;g239e4ad1aeb_9_12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02" name="Google Shape;802;g239e4ad1aeb_9_1284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803" name="Google Shape;803;g239e4ad1aeb_9_1284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4" name="Google Shape;804;g239e4ad1aeb_9_1284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805" name="Google Shape;805;g239e4ad1aeb_9_1284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806" name="Google Shape;806;g239e4ad1aeb_9_1284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07" name="Google Shape;807;g239e4ad1aeb_9_1284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808" name="Google Shape;808;g239e4ad1aeb_9_1284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239e4ad1aeb_9_1295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1" name="Google Shape;811;g239e4ad1aeb_9_1295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812" name="Google Shape;812;g239e4ad1aeb_9_12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813" name="Google Shape;813;g239e4ad1aeb_9_1295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814" name="Google Shape;814;g239e4ad1aeb_9_1295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g239e4ad1aeb_9_1295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8;p43" id="816" name="Google Shape;816;g239e4ad1aeb_9_129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56073" y="4007049"/>
            <a:ext cx="1131724" cy="11364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7" name="Google Shape;817;g239e4ad1aeb_9_1295"/>
          <p:cNvGrpSpPr/>
          <p:nvPr/>
        </p:nvGrpSpPr>
        <p:grpSpPr>
          <a:xfrm>
            <a:off x="2" y="4835799"/>
            <a:ext cx="9144000" cy="329800"/>
            <a:chOff x="0" y="-1"/>
            <a:chExt cx="9144000" cy="329800"/>
          </a:xfrm>
        </p:grpSpPr>
        <p:sp>
          <p:nvSpPr>
            <p:cNvPr id="818" name="Google Shape;818;g239e4ad1aeb_9_1295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19" name="Google Shape;819;g239e4ad1aeb_9_1295"/>
            <p:cNvGrpSpPr/>
            <p:nvPr/>
          </p:nvGrpSpPr>
          <p:grpSpPr>
            <a:xfrm>
              <a:off x="321627" y="73639"/>
              <a:ext cx="8450529" cy="161700"/>
              <a:chOff x="0" y="0"/>
              <a:chExt cx="8450529" cy="161700"/>
            </a:xfrm>
          </p:grpSpPr>
          <p:sp>
            <p:nvSpPr>
              <p:cNvPr id="820" name="Google Shape;820;g239e4ad1aeb_9_1295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193;p43" id="821" name="Google Shape;821;g239e4ad1aeb_9_1295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22" name="Google Shape;822;g239e4ad1aeb_9_1295"/>
              <p:cNvSpPr txBox="1"/>
              <p:nvPr/>
            </p:nvSpPr>
            <p:spPr>
              <a:xfrm>
                <a:off x="481902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823" name="Google Shape;823;g239e4ad1aeb_9_1295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descr="Google Shape;196;p43" id="824" name="Google Shape;824;g239e4ad1aeb_9_129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2899" y="-112626"/>
            <a:ext cx="1086101" cy="76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239e4ad1aeb_9_1311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39e4ad1aeb_9_1313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9" name="Google Shape;829;g239e4ad1aeb_9_1313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830" name="Google Shape;830;g239e4ad1aeb_9_13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831" name="Google Shape;831;g239e4ad1aeb_9_1313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832" name="Google Shape;832;g239e4ad1aeb_9_131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g239e4ad1aeb_9_1313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46;p34" id="834" name="Google Shape;834;g239e4ad1aeb_9_13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47;p34" id="835" name="Google Shape;835;g239e4ad1aeb_9_13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6" name="Google Shape;836;g239e4ad1aeb_9_1313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837" name="Google Shape;837;g239e4ad1aeb_9_1313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38" name="Google Shape;838;g239e4ad1aeb_9_1313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839" name="Google Shape;839;g239e4ad1aeb_9_1313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152;p34" id="840" name="Google Shape;840;g239e4ad1aeb_9_1313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1" name="Google Shape;841;g239e4ad1aeb_9_1313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842" name="Google Shape;842;g239e4ad1aeb_9_1313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1">
  <p:cSld name="1_Title Slide 2_1"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844" name="Google Shape;844;g239e4ad1aeb_9_13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g239e4ad1aeb_9_1329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846" name="Google Shape;846;g239e4ad1aeb_9_13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7" name="Google Shape;847;g239e4ad1aeb_9_1329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848" name="Google Shape;848;g239e4ad1aeb_9_1329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49" name="Google Shape;849;g239e4ad1aeb_9_1329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850" name="Google Shape;850;g239e4ad1aeb_9_1329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851" name="Google Shape;851;g239e4ad1aeb_9_132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2" name="Google Shape;852;g239e4ad1aeb_9_1329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853" name="Google Shape;853;g239e4ad1aeb_9_1329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855" name="Google Shape;855;g239e4ad1aeb_9_13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856" name="Google Shape;856;g239e4ad1aeb_9_1340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857" name="Google Shape;857;g239e4ad1aeb_9_13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8" name="Google Shape;858;g239e4ad1aeb_9_1340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859" name="Google Shape;859;g239e4ad1aeb_9_1340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60" name="Google Shape;860;g239e4ad1aeb_9_1340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861" name="Google Shape;861;g239e4ad1aeb_9_1340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862" name="Google Shape;862;g239e4ad1aeb_9_134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63" name="Google Shape;863;g239e4ad1aeb_9_1340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864" name="Google Shape;864;g239e4ad1aeb_9_1340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865" name="Google Shape;865;g239e4ad1aeb_9_1340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07;p25" id="866" name="Google Shape;866;g239e4ad1aeb_9_13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37620" y="3632596"/>
            <a:ext cx="1049205" cy="1103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2"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g239e4ad1aeb_9_1353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3"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39e4ad1aeb_9_1355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4"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g239e4ad1aeb_9_1357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5c51fa04d6_0_30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" name="Google Shape;93;g25c51fa04d6_0_305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Google Shape;94;g25c51fa04d6_0_305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g25c51fa04d6_0_30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239e4ad1aeb_9_1359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" name="Google Shape;875;g239e4ad1aeb_9_1359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876" name="Google Shape;876;g239e4ad1aeb_9_13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877" name="Google Shape;877;g239e4ad1aeb_9_1359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878" name="Google Shape;878;g239e4ad1aeb_9_1359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9" name="Google Shape;879;g239e4ad1aeb_9_1359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478;p99" id="880" name="Google Shape;880;g239e4ad1aeb_9_13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79;p99" id="881" name="Google Shape;881;g239e4ad1aeb_9_135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2" name="Google Shape;882;g239e4ad1aeb_9_1359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883" name="Google Shape;883;g239e4ad1aeb_9_1359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4" name="Google Shape;884;g239e4ad1aeb_9_1359"/>
            <p:cNvGrpSpPr/>
            <p:nvPr/>
          </p:nvGrpSpPr>
          <p:grpSpPr>
            <a:xfrm>
              <a:off x="321628" y="73630"/>
              <a:ext cx="7889269" cy="161700"/>
              <a:chOff x="0" y="0"/>
              <a:chExt cx="7889269" cy="161700"/>
            </a:xfrm>
          </p:grpSpPr>
          <p:sp>
            <p:nvSpPr>
              <p:cNvPr id="885" name="Google Shape;885;g239e4ad1aeb_9_1359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484;p99" id="886" name="Google Shape;886;g239e4ad1aeb_9_135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87" name="Google Shape;887;g239e4ad1aeb_9_1359"/>
              <p:cNvSpPr txBox="1"/>
              <p:nvPr/>
            </p:nvSpPr>
            <p:spPr>
              <a:xfrm>
                <a:off x="425776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888" name="Google Shape;888;g239e4ad1aeb_9_1359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1">
  <p:cSld name="1_Title Slide 2_1 2"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239e4ad1aeb_9_1375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239e4ad1aeb_9_1377"/>
          <p:cNvSpPr txBox="1"/>
          <p:nvPr>
            <p:ph type="title"/>
          </p:nvPr>
        </p:nvSpPr>
        <p:spPr>
          <a:xfrm>
            <a:off x="311708" y="744574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5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93" name="Google Shape;893;g239e4ad1aeb_9_1377"/>
          <p:cNvSpPr txBox="1"/>
          <p:nvPr>
            <p:ph idx="1" type="body"/>
          </p:nvPr>
        </p:nvSpPr>
        <p:spPr>
          <a:xfrm>
            <a:off x="311699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894" name="Google Shape;894;g239e4ad1aeb_9_1377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239e4ad1aeb_9_1381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71100" lIns="71100" spcFirstLastPara="1" rIns="71100" wrap="square" tIns="711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97" name="Google Shape;897;g239e4ad1aeb_9_1381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898" name="Google Shape;898;g239e4ad1aeb_9_1381"/>
          <p:cNvSpPr txBox="1"/>
          <p:nvPr>
            <p:ph idx="12" type="sldNum"/>
          </p:nvPr>
        </p:nvSpPr>
        <p:spPr>
          <a:xfrm>
            <a:off x="8724995" y="4721144"/>
            <a:ext cx="296100" cy="2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100" lIns="71100" spcFirstLastPara="1" rIns="71100" wrap="square" tIns="711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 2"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g239e4ad1aeb_9_1385"/>
          <p:cNvSpPr txBox="1"/>
          <p:nvPr>
            <p:ph type="title"/>
          </p:nvPr>
        </p:nvSpPr>
        <p:spPr>
          <a:xfrm>
            <a:off x="311708" y="744574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5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01" name="Google Shape;901;g239e4ad1aeb_9_1385"/>
          <p:cNvSpPr txBox="1"/>
          <p:nvPr>
            <p:ph idx="1" type="body"/>
          </p:nvPr>
        </p:nvSpPr>
        <p:spPr>
          <a:xfrm>
            <a:off x="311699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02" name="Google Shape;902;g239e4ad1aeb_9_1385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 type="secHead">
  <p:cSld name="SECTION_HEADER"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g239e4ad1aeb_9_1389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05" name="Google Shape;905;g239e4ad1aeb_9_1389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2"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239e4ad1aeb_9_1392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08" name="Google Shape;908;g239e4ad1aeb_9_1392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09" name="Google Shape;909;g239e4ad1aeb_9_1392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 type="twoColTx">
  <p:cSld name="TITLE_AND_TWO_COLUMNS"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239e4ad1aeb_9_1396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12" name="Google Shape;912;g239e4ad1aeb_9_1396"/>
          <p:cNvSpPr txBox="1"/>
          <p:nvPr>
            <p:ph idx="1" type="body"/>
          </p:nvPr>
        </p:nvSpPr>
        <p:spPr>
          <a:xfrm>
            <a:off x="311699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13" name="Google Shape;913;g239e4ad1aeb_9_1396"/>
          <p:cNvSpPr txBox="1"/>
          <p:nvPr>
            <p:ph idx="2" type="body"/>
          </p:nvPr>
        </p:nvSpPr>
        <p:spPr>
          <a:xfrm>
            <a:off x="4832399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14" name="Google Shape;914;g239e4ad1aeb_9_1396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 type="titleOnly">
  <p:cSld name="TITLE_ONLY"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239e4ad1aeb_9_1401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17" name="Google Shape;917;g239e4ad1aeb_9_1401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"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239e4ad1aeb_9_1404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20" name="Google Shape;920;g239e4ad1aeb_9_1404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21" name="Google Shape;921;g239e4ad1aeb_9_1404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5c51fa04d6_0_30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g25c51fa04d6_0_30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>
  <p:cSld name="MAIN_POINT"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239e4ad1aeb_9_1408"/>
          <p:cNvSpPr txBox="1"/>
          <p:nvPr>
            <p:ph type="title"/>
          </p:nvPr>
        </p:nvSpPr>
        <p:spPr>
          <a:xfrm>
            <a:off x="490250" y="450149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4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24" name="Google Shape;924;g239e4ad1aeb_9_1408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>
  <p:cSld name="SECTION_TITLE_AND_DESCRIPTION"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239e4ad1aeb_9_14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g239e4ad1aeb_9_14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28" name="Google Shape;928;g239e4ad1aeb_9_1411"/>
          <p:cNvSpPr txBox="1"/>
          <p:nvPr>
            <p:ph idx="1" type="body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29" name="Google Shape;929;g239e4ad1aeb_9_1411"/>
          <p:cNvSpPr txBox="1"/>
          <p:nvPr>
            <p:ph idx="2" type="body"/>
          </p:nvPr>
        </p:nvSpPr>
        <p:spPr>
          <a:xfrm>
            <a:off x="4939500" y="724074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30" name="Google Shape;930;g239e4ad1aeb_9_1411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>
  <p:cSld name="CAPTION_ONLY"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239e4ad1aeb_9_1417"/>
          <p:cNvSpPr txBox="1"/>
          <p:nvPr>
            <p:ph idx="1" type="body"/>
          </p:nvPr>
        </p:nvSpPr>
        <p:spPr>
          <a:xfrm>
            <a:off x="311699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None/>
              <a:defRPr/>
            </a:lvl1pPr>
          </a:lstStyle>
          <a:p/>
        </p:txBody>
      </p:sp>
      <p:sp>
        <p:nvSpPr>
          <p:cNvPr id="933" name="Google Shape;933;g239e4ad1aeb_9_1417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>
  <p:cSld name="BIG_NUMBER">
    <p:spTree>
      <p:nvGrpSpPr>
        <p:cNvPr id="934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239e4ad1aeb_9_1420"/>
          <p:cNvSpPr txBox="1"/>
          <p:nvPr>
            <p:ph type="title"/>
          </p:nvPr>
        </p:nvSpPr>
        <p:spPr>
          <a:xfrm>
            <a:off x="311699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2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36" name="Google Shape;936;g239e4ad1aeb_9_1420"/>
          <p:cNvSpPr txBox="1"/>
          <p:nvPr>
            <p:ph idx="1" type="body"/>
          </p:nvPr>
        </p:nvSpPr>
        <p:spPr>
          <a:xfrm>
            <a:off x="311699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937" name="Google Shape;937;g239e4ad1aeb_9_1420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1;p13" id="939" name="Google Shape;939;g239e4ad1aeb_9_14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8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;p13" id="940" name="Google Shape;940;g239e4ad1aeb_9_14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6668" y="-623801"/>
            <a:ext cx="2636002" cy="1884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3;p13" id="941" name="Google Shape;941;g239e4ad1aeb_9_14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90458" y="3259225"/>
            <a:ext cx="1942223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4;p13" id="942" name="Google Shape;942;g239e4ad1aeb_9_1424"/>
          <p:cNvPicPr preferRelativeResize="0"/>
          <p:nvPr/>
        </p:nvPicPr>
        <p:blipFill rotWithShape="1">
          <a:blip r:embed="rId5">
            <a:alphaModFix/>
          </a:blip>
          <a:srcRect b="60469" l="33105" r="0" t="0"/>
          <a:stretch/>
        </p:blipFill>
        <p:spPr>
          <a:xfrm>
            <a:off x="-26" y="3715749"/>
            <a:ext cx="2413878" cy="1427749"/>
          </a:xfrm>
          <a:prstGeom prst="rect">
            <a:avLst/>
          </a:prstGeom>
          <a:noFill/>
          <a:ln>
            <a:noFill/>
          </a:ln>
        </p:spPr>
      </p:pic>
      <p:sp>
        <p:nvSpPr>
          <p:cNvPr id="943" name="Google Shape;943;g239e4ad1aeb_9_1424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 4"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6;p14" id="945" name="Google Shape;945;g239e4ad1aeb_9_1430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-1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946" name="Google Shape;946;g239e4ad1aeb_9_1430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47" name="Google Shape;947;g239e4ad1aeb_9_1430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8" name="Google Shape;948;g239e4ad1aeb_9_1430"/>
          <p:cNvGrpSpPr/>
          <p:nvPr/>
        </p:nvGrpSpPr>
        <p:grpSpPr>
          <a:xfrm>
            <a:off x="311705" y="4887481"/>
            <a:ext cx="8303133" cy="161700"/>
            <a:chOff x="0" y="0"/>
            <a:chExt cx="8303133" cy="161700"/>
          </a:xfrm>
        </p:grpSpPr>
        <p:sp>
          <p:nvSpPr>
            <p:cNvPr id="949" name="Google Shape;949;g239e4ad1aeb_9_143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61;p14" id="950" name="Google Shape;950;g239e4ad1aeb_9_14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51" name="Google Shape;951;g239e4ad1aeb_9_1430"/>
            <p:cNvSpPr txBox="1"/>
            <p:nvPr/>
          </p:nvSpPr>
          <p:spPr>
            <a:xfrm>
              <a:off x="46716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952" name="Google Shape;952;g239e4ad1aeb_9_143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4;p14" id="953" name="Google Shape;953;g239e4ad1aeb_9_14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3" y="77099"/>
            <a:ext cx="705963" cy="684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6;p15" id="955" name="Google Shape;955;g239e4ad1aeb_9_14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6" name="Google Shape;956;g239e4ad1aeb_9_1440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2">
  <p:cSld name="1_Title Slide 2_2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958" name="Google Shape;958;g239e4ad1aeb_9_14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g239e4ad1aeb_9_144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960" name="Google Shape;960;g239e4ad1aeb_9_14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61" name="Google Shape;961;g239e4ad1aeb_9_1443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962" name="Google Shape;962;g239e4ad1aeb_9_1443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3" name="Google Shape;963;g239e4ad1aeb_9_1443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964" name="Google Shape;964;g239e4ad1aeb_9_1443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965" name="Google Shape;965;g239e4ad1aeb_9_144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66" name="Google Shape;966;g239e4ad1aeb_9_1443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967" name="Google Shape;967;g239e4ad1aeb_9_1443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968" name="Google Shape;968;g239e4ad1aeb_9_1443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969" name="Google Shape;969;g239e4ad1aeb_9_1443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70" name="Google Shape;970;g239e4ad1aeb_9_1443"/>
            <p:cNvGrpSpPr/>
            <p:nvPr/>
          </p:nvGrpSpPr>
          <p:grpSpPr>
            <a:xfrm>
              <a:off x="321627" y="73639"/>
              <a:ext cx="6774129" cy="161700"/>
              <a:chOff x="0" y="0"/>
              <a:chExt cx="6774129" cy="161700"/>
            </a:xfrm>
          </p:grpSpPr>
          <p:sp>
            <p:nvSpPr>
              <p:cNvPr id="971" name="Google Shape;971;g239e4ad1aeb_9_1443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86;p18" id="972" name="Google Shape;972;g239e4ad1aeb_9_144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73" name="Google Shape;973;g239e4ad1aeb_9_1443"/>
              <p:cNvSpPr txBox="1"/>
              <p:nvPr/>
            </p:nvSpPr>
            <p:spPr>
              <a:xfrm>
                <a:off x="314262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974" name="Google Shape;974;g239e4ad1aeb_9_1443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1_1">
  <p:cSld name="1_Title Slide 2_1_1"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976" name="Google Shape;976;g239e4ad1aeb_9_14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977" name="Google Shape;977;g239e4ad1aeb_9_146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978" name="Google Shape;978;g239e4ad1aeb_9_14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79" name="Google Shape;979;g239e4ad1aeb_9_1461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980" name="Google Shape;980;g239e4ad1aeb_9_1461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81" name="Google Shape;981;g239e4ad1aeb_9_1461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982" name="Google Shape;982;g239e4ad1aeb_9_1461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983" name="Google Shape;983;g239e4ad1aeb_9_146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84" name="Google Shape;984;g239e4ad1aeb_9_1461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985" name="Google Shape;985;g239e4ad1aeb_9_1461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1_1_1">
  <p:cSld name="1_Title Slide 2_1_1_1"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987" name="Google Shape;987;g239e4ad1aeb_9_14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988" name="Google Shape;988;g239e4ad1aeb_9_1472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989" name="Google Shape;989;g239e4ad1aeb_9_14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0" name="Google Shape;990;g239e4ad1aeb_9_1472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991" name="Google Shape;991;g239e4ad1aeb_9_1472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92" name="Google Shape;992;g239e4ad1aeb_9_1472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993" name="Google Shape;993;g239e4ad1aeb_9_1472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994" name="Google Shape;994;g239e4ad1aeb_9_1472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95" name="Google Shape;995;g239e4ad1aeb_9_1472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996" name="Google Shape;996;g239e4ad1aeb_9_1472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descr="Google Shape;92;p21" id="997" name="Google Shape;997;g239e4ad1aeb_9_147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98" name="Google Shape;998;g239e4ad1aeb_9_1472"/>
          <p:cNvSpPr/>
          <p:nvPr/>
        </p:nvSpPr>
        <p:spPr>
          <a:xfrm>
            <a:off x="3276600" y="1504950"/>
            <a:ext cx="5675100" cy="29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9" name="Google Shape;999;g239e4ad1aeb_9_1472"/>
          <p:cNvSpPr/>
          <p:nvPr/>
        </p:nvSpPr>
        <p:spPr>
          <a:xfrm>
            <a:off x="0" y="-1"/>
            <a:ext cx="26862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g239e4ad1aeb_9_1472"/>
          <p:cNvSpPr txBox="1"/>
          <p:nvPr/>
        </p:nvSpPr>
        <p:spPr>
          <a:xfrm>
            <a:off x="8759593" y="4578524"/>
            <a:ext cx="384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</a:pPr>
            <a:r>
              <a:t/>
            </a:r>
            <a:endParaRPr b="1" i="0" sz="1100" u="none" cap="none" strike="noStrike">
              <a:solidFill>
                <a:srgbClr val="58585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Google Shape;96;p21" id="1001" name="Google Shape;1001;g239e4ad1aeb_9_1472"/>
          <p:cNvPicPr preferRelativeResize="0"/>
          <p:nvPr/>
        </p:nvPicPr>
        <p:blipFill rotWithShape="1">
          <a:blip r:embed="rId6">
            <a:alphaModFix/>
          </a:blip>
          <a:srcRect b="11252" l="45388" r="8121" t="21248"/>
          <a:stretch/>
        </p:blipFill>
        <p:spPr>
          <a:xfrm>
            <a:off x="3589227" y="800099"/>
            <a:ext cx="4487969" cy="3665804"/>
          </a:xfrm>
          <a:prstGeom prst="rect">
            <a:avLst/>
          </a:prstGeom>
          <a:noFill/>
          <a:ln>
            <a:noFill/>
          </a:ln>
        </p:spPr>
      </p:pic>
      <p:sp>
        <p:nvSpPr>
          <p:cNvPr id="1002" name="Google Shape;1002;g239e4ad1aeb_9_1472"/>
          <p:cNvSpPr/>
          <p:nvPr/>
        </p:nvSpPr>
        <p:spPr>
          <a:xfrm>
            <a:off x="3165149" y="867280"/>
            <a:ext cx="5786700" cy="3552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98;p21" id="1003" name="Google Shape;1003;g239e4ad1aeb_9_147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5c51fa04d6_0_306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1" name="Google Shape;101;g25c51fa04d6_0_306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Google Shape;102;g25c51fa04d6_0_30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05" name="Google Shape;1005;g239e4ad1aeb_9_14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06" name="Google Shape;1006;g239e4ad1aeb_9_1490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07" name="Google Shape;1007;g239e4ad1aeb_9_149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08" name="Google Shape;1008;g239e4ad1aeb_9_1490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09" name="Google Shape;1009;g239e4ad1aeb_9_1490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10" name="Google Shape;1010;g239e4ad1aeb_9_1490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11" name="Google Shape;1011;g239e4ad1aeb_9_1490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12" name="Google Shape;1012;g239e4ad1aeb_9_149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3" name="Google Shape;1013;g239e4ad1aeb_9_1490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14" name="Google Shape;1014;g239e4ad1aeb_9_1490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015" name="Google Shape;1015;g239e4ad1aeb_9_1490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Montserrat"/>
              <a:buNone/>
              <a:defRPr sz="21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016" name="Google Shape;1016;g239e4ad1aeb_9_1490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18" name="Google Shape;1018;g239e4ad1aeb_9_15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19" name="Google Shape;1019;g239e4ad1aeb_9_150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20" name="Google Shape;1020;g239e4ad1aeb_9_150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1" name="Google Shape;1021;g239e4ad1aeb_9_1503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22" name="Google Shape;1022;g239e4ad1aeb_9_1503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23" name="Google Shape;1023;g239e4ad1aeb_9_1503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24" name="Google Shape;1024;g239e4ad1aeb_9_1503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25" name="Google Shape;1025;g239e4ad1aeb_9_1503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26" name="Google Shape;1026;g239e4ad1aeb_9_1503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27" name="Google Shape;1027;g239e4ad1aeb_9_1503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29" name="Google Shape;1029;g239e4ad1aeb_9_15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g239e4ad1aeb_9_151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31" name="Google Shape;1031;g239e4ad1aeb_9_15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2" name="Google Shape;1032;g239e4ad1aeb_9_1514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33" name="Google Shape;1033;g239e4ad1aeb_9_1514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4" name="Google Shape;1034;g239e4ad1aeb_9_1514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35" name="Google Shape;1035;g239e4ad1aeb_9_1514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36" name="Google Shape;1036;g239e4ad1aeb_9_1514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37" name="Google Shape;1037;g239e4ad1aeb_9_1514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38" name="Google Shape;1038;g239e4ad1aeb_9_1514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descr="Google Shape;104;p24" id="1039" name="Google Shape;1039;g239e4ad1aeb_9_15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type="obj">
  <p:cSld name="OBJECT"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41" name="Google Shape;1041;g239e4ad1aeb_9_15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42" name="Google Shape;1042;g239e4ad1aeb_9_152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43" name="Google Shape;1043;g239e4ad1aeb_9_15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44" name="Google Shape;1044;g239e4ad1aeb_9_1526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45" name="Google Shape;1045;g239e4ad1aeb_9_1526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46" name="Google Shape;1046;g239e4ad1aeb_9_1526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47" name="Google Shape;1047;g239e4ad1aeb_9_1526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48" name="Google Shape;1048;g239e4ad1aeb_9_152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9" name="Google Shape;1049;g239e4ad1aeb_9_1526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50" name="Google Shape;1050;g239e4ad1aeb_9_1526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descr="Google Shape;110;p27" id="1051" name="Google Shape;1051;g239e4ad1aeb_9_15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7" y="0"/>
            <a:ext cx="9143469" cy="5143503"/>
          </a:xfrm>
          <a:prstGeom prst="rect">
            <a:avLst/>
          </a:prstGeom>
          <a:noFill/>
          <a:ln>
            <a:noFill/>
          </a:ln>
        </p:spPr>
      </p:pic>
      <p:sp>
        <p:nvSpPr>
          <p:cNvPr id="1052" name="Google Shape;1052;g239e4ad1aeb_9_1526"/>
          <p:cNvSpPr txBox="1"/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Montserrat"/>
              <a:buNone/>
              <a:defRPr sz="21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053" name="Google Shape;1053;g239e4ad1aeb_9_152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sz="1400"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sz="1400"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sz="1400"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sz="1400"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 2"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55" name="Google Shape;1055;g239e4ad1aeb_9_15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56" name="Google Shape;1056;g239e4ad1aeb_9_1540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57" name="Google Shape;1057;g239e4ad1aeb_9_15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8" name="Google Shape;1058;g239e4ad1aeb_9_1540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59" name="Google Shape;1059;g239e4ad1aeb_9_1540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60" name="Google Shape;1060;g239e4ad1aeb_9_1540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61" name="Google Shape;1061;g239e4ad1aeb_9_1540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62" name="Google Shape;1062;g239e4ad1aeb_9_1540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63" name="Google Shape;1063;g239e4ad1aeb_9_1540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64" name="Google Shape;1064;g239e4ad1aeb_9_1540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065" name="Google Shape;1065;g239e4ad1aeb_9_1540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Montserrat"/>
              <a:buNone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066" name="Google Shape;1066;g239e4ad1aeb_9_1540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●"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○"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■"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●"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elvetica Neue"/>
              <a:buChar char="○"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 3">
    <p:spTree>
      <p:nvGrpSpPr>
        <p:cNvPr id="1067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68" name="Google Shape;1068;g239e4ad1aeb_9_15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69" name="Google Shape;1069;g239e4ad1aeb_9_155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70" name="Google Shape;1070;g239e4ad1aeb_9_15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1" name="Google Shape;1071;g239e4ad1aeb_9_1553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72" name="Google Shape;1072;g239e4ad1aeb_9_1553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73" name="Google Shape;1073;g239e4ad1aeb_9_1553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74" name="Google Shape;1074;g239e4ad1aeb_9_1553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75" name="Google Shape;1075;g239e4ad1aeb_9_155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76" name="Google Shape;1076;g239e4ad1aeb_9_1553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77" name="Google Shape;1077;g239e4ad1aeb_9_1553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078" name="Google Shape;1078;g239e4ad1aeb_9_1553"/>
          <p:cNvSpPr txBox="1"/>
          <p:nvPr>
            <p:ph type="title"/>
          </p:nvPr>
        </p:nvSpPr>
        <p:spPr>
          <a:xfrm>
            <a:off x="1143000" y="841771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34275" spcFirstLastPara="1" rIns="342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Montserrat"/>
              <a:buNone/>
              <a:defRPr sz="45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079" name="Google Shape;1079;g239e4ad1aeb_9_1553"/>
          <p:cNvSpPr txBox="1"/>
          <p:nvPr>
            <p:ph idx="1" type="body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rm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;p16" id="1081" name="Google Shape;1081;g239e4ad1aeb_9_156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082" name="Google Shape;1082;g239e4ad1aeb_9_156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2;p16" id="1083" name="Google Shape;1083;g239e4ad1aeb_9_15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84" name="Google Shape;1084;g239e4ad1aeb_9_1566"/>
          <p:cNvGrpSpPr/>
          <p:nvPr/>
        </p:nvGrpSpPr>
        <p:grpSpPr>
          <a:xfrm>
            <a:off x="2" y="4813848"/>
            <a:ext cx="9144000" cy="329800"/>
            <a:chOff x="0" y="-1"/>
            <a:chExt cx="9144000" cy="329800"/>
          </a:xfrm>
        </p:grpSpPr>
        <p:sp>
          <p:nvSpPr>
            <p:cNvPr id="1085" name="Google Shape;1085;g239e4ad1aeb_9_1566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86" name="Google Shape;1086;g239e4ad1aeb_9_1566"/>
            <p:cNvGrpSpPr/>
            <p:nvPr/>
          </p:nvGrpSpPr>
          <p:grpSpPr>
            <a:xfrm>
              <a:off x="321627" y="73639"/>
              <a:ext cx="7889270" cy="161700"/>
              <a:chOff x="0" y="0"/>
              <a:chExt cx="7889270" cy="161700"/>
            </a:xfrm>
          </p:grpSpPr>
          <p:sp>
            <p:nvSpPr>
              <p:cNvPr id="1087" name="Google Shape;1087;g239e4ad1aeb_9_1566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77;p16" id="1088" name="Google Shape;1088;g239e4ad1aeb_9_156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89" name="Google Shape;1089;g239e4ad1aeb_9_1566"/>
              <p:cNvSpPr txBox="1"/>
              <p:nvPr/>
            </p:nvSpPr>
            <p:spPr>
              <a:xfrm>
                <a:off x="4257770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090" name="Google Shape;1090;g239e4ad1aeb_9_1566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091" name="Google Shape;1091;g239e4ad1aeb_9_1566"/>
          <p:cNvSpPr txBox="1"/>
          <p:nvPr>
            <p:ph type="title"/>
          </p:nvPr>
        </p:nvSpPr>
        <p:spPr>
          <a:xfrm>
            <a:off x="311708" y="744574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68550" spcFirstLastPara="1" rIns="68550" wrap="square" tIns="6855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Montserrat"/>
              <a:buNone/>
              <a:defRPr sz="52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092" name="Google Shape;1092;g239e4ad1aeb_9_1566"/>
          <p:cNvSpPr txBox="1"/>
          <p:nvPr>
            <p:ph idx="1" type="body"/>
          </p:nvPr>
        </p:nvSpPr>
        <p:spPr>
          <a:xfrm>
            <a:off x="311699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Montserrat"/>
              <a:buNone/>
              <a:defRPr sz="2800"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Montserrat"/>
              <a:buNone/>
              <a:defRPr sz="2800"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Montserrat"/>
              <a:buNone/>
              <a:defRPr sz="2800"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Montserrat"/>
              <a:buNone/>
              <a:defRPr sz="2800"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Montserrat"/>
              <a:buNone/>
              <a:defRPr sz="2800"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 only 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93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g239e4ad1aeb_9_1579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5" name="Google Shape;1095;g239e4ad1aeb_9_1579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096" name="Google Shape;1096;g239e4ad1aeb_9_15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097" name="Google Shape;1097;g239e4ad1aeb_9_1579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098" name="Google Shape;1098;g239e4ad1aeb_9_1579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g239e4ad1aeb_9_1579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3">
  <p:cSld name="1_TITLE_ONLY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g239e4ad1aeb_9_1586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2" name="Google Shape;1102;g239e4ad1aeb_9_1586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03" name="Google Shape;1103;g239e4ad1aeb_9_15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04" name="Google Shape;1104;g239e4ad1aeb_9_1586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05" name="Google Shape;1105;g239e4ad1aeb_9_158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" name="Google Shape;1106;g239e4ad1aeb_9_1586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" name="Google Shape;1107;g239e4ad1aeb_9_1586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2">
  <p:cSld name="1_TITLE_ONLY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08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239e4ad1aeb_9_1594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0" name="Google Shape;1110;g239e4ad1aeb_9_1594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11" name="Google Shape;1111;g239e4ad1aeb_9_15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12" name="Google Shape;1112;g239e4ad1aeb_9_1594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13" name="Google Shape;1113;g239e4ad1aeb_9_159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4" name="Google Shape;1114;g239e4ad1aeb_9_1594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58;p36" id="1115" name="Google Shape;1115;g239e4ad1aeb_9_159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2" cy="5137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5c51fa04d6_0_3065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5" name="Google Shape;105;g25c51fa04d6_0_30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g239e4ad1aeb_9_1602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8" name="Google Shape;1118;g239e4ad1aeb_9_1602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19" name="Google Shape;1119;g239e4ad1aeb_9_16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20" name="Google Shape;1120;g239e4ad1aeb_9_1602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21" name="Google Shape;1121;g239e4ad1aeb_9_1602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2" name="Google Shape;1122;g239e4ad1aeb_9_1602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3" name="Google Shape;1123;g239e4ad1aeb_9_1602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24" name="Google Shape;1124;g239e4ad1aeb_9_1602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239e4ad1aeb_9_1611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g239e4ad1aeb_9_1611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28" name="Google Shape;1128;g239e4ad1aeb_9_16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29" name="Google Shape;1129;g239e4ad1aeb_9_1611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30" name="Google Shape;1130;g239e4ad1aeb_9_161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1" name="Google Shape;1131;g239e4ad1aeb_9_1611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64;p38" id="1132" name="Google Shape;1132;g239e4ad1aeb_9_16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" y="0"/>
            <a:ext cx="914346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">
  <p:cSld name="1_Title Slide 2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g239e4ad1aeb_9_1619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5" name="Google Shape;1135;g239e4ad1aeb_9_1619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36" name="Google Shape;1136;g239e4ad1aeb_9_16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37" name="Google Shape;1137;g239e4ad1aeb_9_1619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38" name="Google Shape;1138;g239e4ad1aeb_9_1619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g239e4ad1aeb_9_1619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66;p39" id="1140" name="Google Shape;1140;g239e4ad1aeb_9_16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1" name="Google Shape;1141;g239e4ad1aeb_9_1619"/>
          <p:cNvSpPr/>
          <p:nvPr/>
        </p:nvSpPr>
        <p:spPr>
          <a:xfrm>
            <a:off x="3276600" y="1504950"/>
            <a:ext cx="5675100" cy="29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2" name="Google Shape;1142;g239e4ad1aeb_9_1619"/>
          <p:cNvSpPr/>
          <p:nvPr/>
        </p:nvSpPr>
        <p:spPr>
          <a:xfrm>
            <a:off x="-1" y="-1"/>
            <a:ext cx="26859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g239e4ad1aeb_9_1619"/>
          <p:cNvSpPr txBox="1"/>
          <p:nvPr/>
        </p:nvSpPr>
        <p:spPr>
          <a:xfrm>
            <a:off x="8759593" y="4578524"/>
            <a:ext cx="384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</a:pPr>
            <a:r>
              <a:t/>
            </a:r>
            <a:endParaRPr b="1" i="0" sz="1100" u="none" cap="none" strike="noStrike">
              <a:solidFill>
                <a:srgbClr val="58585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Google Shape;173;p39" id="1144" name="Google Shape;1144;g239e4ad1aeb_9_1619"/>
          <p:cNvPicPr preferRelativeResize="0"/>
          <p:nvPr/>
        </p:nvPicPr>
        <p:blipFill rotWithShape="1">
          <a:blip r:embed="rId5">
            <a:alphaModFix/>
          </a:blip>
          <a:srcRect b="11252" l="45388" r="8121" t="21248"/>
          <a:stretch/>
        </p:blipFill>
        <p:spPr>
          <a:xfrm>
            <a:off x="3589227" y="800099"/>
            <a:ext cx="4487969" cy="3665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g239e4ad1aeb_9_1631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g239e4ad1aeb_9_1631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48" name="Google Shape;1148;g239e4ad1aeb_9_16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49" name="Google Shape;1149;g239e4ad1aeb_9_1631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50" name="Google Shape;1150;g239e4ad1aeb_9_163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g239e4ad1aeb_9_1631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75;p40" id="1152" name="Google Shape;1152;g239e4ad1aeb_9_16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3" name="Google Shape;1153;g239e4ad1aeb_9_1631"/>
          <p:cNvSpPr/>
          <p:nvPr/>
        </p:nvSpPr>
        <p:spPr>
          <a:xfrm>
            <a:off x="-1" y="-1"/>
            <a:ext cx="26859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4" name="Google Shape;1154;g239e4ad1aeb_9_1631"/>
          <p:cNvSpPr txBox="1"/>
          <p:nvPr/>
        </p:nvSpPr>
        <p:spPr>
          <a:xfrm>
            <a:off x="8759593" y="4578524"/>
            <a:ext cx="384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</a:pPr>
            <a:r>
              <a:t/>
            </a:r>
            <a:endParaRPr b="1" i="0" sz="1100" u="none" cap="none" strike="noStrike">
              <a:solidFill>
                <a:srgbClr val="58585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g239e4ad1aeb_9_1641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7" name="Google Shape;1157;g239e4ad1aeb_9_1641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58" name="Google Shape;1158;g239e4ad1aeb_9_16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59" name="Google Shape;1159;g239e4ad1aeb_9_1641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60" name="Google Shape;1160;g239e4ad1aeb_9_164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g239e4ad1aeb_9_1641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2" name="Google Shape;1162;g239e4ad1aeb_9_1641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63" name="Google Shape;1163;g239e4ad1aeb_9_1641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3">
  <p:cSld name="Blank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g239e4ad1aeb_9_1650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g239e4ad1aeb_9_1650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67" name="Google Shape;1167;g239e4ad1aeb_9_16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68" name="Google Shape;1168;g239e4ad1aeb_9_1650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69" name="Google Shape;1169;g239e4ad1aeb_9_1650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g239e4ad1aeb_9_1650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6;p42" id="1171" name="Google Shape;1171;g239e4ad1aeb_9_1650"/>
          <p:cNvPicPr preferRelativeResize="0"/>
          <p:nvPr/>
        </p:nvPicPr>
        <p:blipFill rotWithShape="1">
          <a:blip r:embed="rId4">
            <a:alphaModFix/>
          </a:blip>
          <a:srcRect b="0" l="0" r="41397" t="45373"/>
          <a:stretch/>
        </p:blipFill>
        <p:spPr>
          <a:xfrm flipH="1">
            <a:off x="1" y="0"/>
            <a:ext cx="2835574" cy="26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>
  <p:cSld name="SECTION_HEADER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239e4ad1aeb_9_1658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g239e4ad1aeb_9_1658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75" name="Google Shape;1175;g239e4ad1aeb_9_16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g239e4ad1aeb_9_1658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77" name="Google Shape;1177;g239e4ad1aeb_9_1658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8" name="Google Shape;1178;g239e4ad1aeb_9_1658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9" name="Google Shape;1179;g239e4ad1aeb_9_1658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68550" spcFirstLastPara="1" rIns="68550" wrap="square" tIns="6855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 header 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g239e4ad1aeb_9_1666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2" name="Google Shape;1182;g239e4ad1aeb_9_1666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83" name="Google Shape;1183;g239e4ad1aeb_9_16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84" name="Google Shape;1184;g239e4ad1aeb_9_1666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85" name="Google Shape;1185;g239e4ad1aeb_9_166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6" name="Google Shape;1186;g239e4ad1aeb_9_1666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" name="Google Shape;1187;g239e4ad1aeb_9_1666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68550" spcFirstLastPara="1" rIns="68550" wrap="square" tIns="6855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 1">
    <p:bg>
      <p:bgPr>
        <a:solidFill>
          <a:srgbClr val="4A91DC"/>
        </a:solidFill>
      </p:bgPr>
    </p:bg>
    <p:spTree>
      <p:nvGrpSpPr>
        <p:cNvPr id="1188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g239e4ad1aeb_9_1674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0" name="Google Shape;1190;g239e4ad1aeb_9_1674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91" name="Google Shape;1191;g239e4ad1aeb_9_16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92" name="Google Shape;1192;g239e4ad1aeb_9_1674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193" name="Google Shape;1193;g239e4ad1aeb_9_167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4" name="Google Shape;1194;g239e4ad1aeb_9_1674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1">
  <p:cSld name="Blank 1 1">
    <p:bg>
      <p:bgPr>
        <a:solidFill>
          <a:srgbClr val="FBA668"/>
        </a:solidFill>
      </p:bgPr>
    </p:bg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g239e4ad1aeb_9_1681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7" name="Google Shape;1197;g239e4ad1aeb_9_1681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198" name="Google Shape;1198;g239e4ad1aeb_9_168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199" name="Google Shape;1199;g239e4ad1aeb_9_1681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00" name="Google Shape;1200;g239e4ad1aeb_9_168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1" name="Google Shape;1201;g239e4ad1aeb_9_1681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5c51fa04d6_0_306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25c51fa04d6_0_306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9" name="Google Shape;109;g25c51fa04d6_0_306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0" name="Google Shape;110;g25c51fa04d6_0_3068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1" name="Google Shape;111;g25c51fa04d6_0_30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Blank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2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g239e4ad1aeb_9_1688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4" name="Google Shape;1204;g239e4ad1aeb_9_1688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05" name="Google Shape;1205;g239e4ad1aeb_9_16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g239e4ad1aeb_9_1688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07" name="Google Shape;1207;g239e4ad1aeb_9_1688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8" name="Google Shape;1208;g239e4ad1aeb_9_1688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209;p48" id="1209" name="Google Shape;1209;g239e4ad1aeb_9_16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" y="2236399"/>
            <a:ext cx="4036551" cy="1678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2">
  <p:cSld name="Blank 1 2">
    <p:bg>
      <p:bgPr>
        <a:solidFill>
          <a:srgbClr val="4A91DC"/>
        </a:solidFill>
      </p:bgPr>
    </p:bg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239e4ad1aeb_9_1696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2" name="Google Shape;1212;g239e4ad1aeb_9_1696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13" name="Google Shape;1213;g239e4ad1aeb_9_169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14" name="Google Shape;1214;g239e4ad1aeb_9_1696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15" name="Google Shape;1215;g239e4ad1aeb_9_169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g239e4ad1aeb_9_1696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212;p49" id="1217" name="Google Shape;1217;g239e4ad1aeb_9_16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4975850" y="532400"/>
            <a:ext cx="4168151" cy="1733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1 1">
  <p:cSld name="Blank 1 1 1">
    <p:bg>
      <p:bgPr>
        <a:solidFill>
          <a:srgbClr val="FBA668"/>
        </a:solidFill>
      </p:bgPr>
    </p:bg>
    <p:spTree>
      <p:nvGrpSpPr>
        <p:cNvPr id="1218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239e4ad1aeb_9_1704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0" name="Google Shape;1220;g239e4ad1aeb_9_1704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21" name="Google Shape;1221;g239e4ad1aeb_9_170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22" name="Google Shape;1222;g239e4ad1aeb_9_1704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23" name="Google Shape;1223;g239e4ad1aeb_9_170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g239e4ad1aeb_9_1704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215;p50" id="1225" name="Google Shape;1225;g239e4ad1aeb_9_1704"/>
          <p:cNvPicPr preferRelativeResize="0"/>
          <p:nvPr/>
        </p:nvPicPr>
        <p:blipFill rotWithShape="1">
          <a:blip r:embed="rId3">
            <a:alphaModFix/>
          </a:blip>
          <a:srcRect b="0" l="0" r="38336" t="35922"/>
          <a:stretch/>
        </p:blipFill>
        <p:spPr>
          <a:xfrm>
            <a:off x="6118326" y="0"/>
            <a:ext cx="3025677" cy="3144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26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g239e4ad1aeb_9_1712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g239e4ad1aeb_9_1712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29" name="Google Shape;1229;g239e4ad1aeb_9_17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30" name="Google Shape;1230;g239e4ad1aeb_9_1712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31" name="Google Shape;1231;g239e4ad1aeb_9_1712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2" name="Google Shape;1232;g239e4ad1aeb_9_1712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g239e4ad1aeb_9_1719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g239e4ad1aeb_9_1719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36" name="Google Shape;1236;g239e4ad1aeb_9_17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37" name="Google Shape;1237;g239e4ad1aeb_9_1719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38" name="Google Shape;1238;g239e4ad1aeb_9_1719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g239e4ad1aeb_9_1719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218;p52" id="1240" name="Google Shape;1240;g239e4ad1aeb_9_17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5143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1">
  <p:cSld name="1_TITLE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g239e4ad1aeb_9_1727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3" name="Google Shape;1243;g239e4ad1aeb_9_1727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44" name="Google Shape;1244;g239e4ad1aeb_9_17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45" name="Google Shape;1245;g239e4ad1aeb_9_1727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46" name="Google Shape;1246;g239e4ad1aeb_9_1727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7" name="Google Shape;1247;g239e4ad1aeb_9_1727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8" name="Google Shape;1248;g239e4ad1aeb_9_1727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g239e4ad1aeb_9_1727"/>
          <p:cNvSpPr/>
          <p:nvPr/>
        </p:nvSpPr>
        <p:spPr>
          <a:xfrm>
            <a:off x="-1" y="0"/>
            <a:ext cx="899700" cy="115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>
  <p:cSld name="OBJECT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g239e4ad1aeb_9_1736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g239e4ad1aeb_9_1736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53" name="Google Shape;1253;g239e4ad1aeb_9_17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54" name="Google Shape;1254;g239e4ad1aeb_9_1736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55" name="Google Shape;1255;g239e4ad1aeb_9_173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g239e4ad1aeb_9_1736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223;p54" id="1257" name="Google Shape;1257;g239e4ad1aeb_9_17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7" y="0"/>
            <a:ext cx="9143469" cy="5143503"/>
          </a:xfrm>
          <a:prstGeom prst="rect">
            <a:avLst/>
          </a:prstGeom>
          <a:noFill/>
          <a:ln>
            <a:noFill/>
          </a:ln>
        </p:spPr>
      </p:pic>
      <p:sp>
        <p:nvSpPr>
          <p:cNvPr id="1258" name="Google Shape;1258;g239e4ad1aeb_9_1736"/>
          <p:cNvSpPr txBox="1"/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59" name="Google Shape;1259;g239e4ad1aeb_9_173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/>
            </a:lvl1pPr>
            <a:lvl2pPr indent="-31750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/>
            </a:lvl2pPr>
            <a:lvl3pPr indent="-31750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sz="1400"/>
            </a:lvl3pPr>
            <a:lvl4pPr indent="-31750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/>
            </a:lvl4pPr>
            <a:lvl5pPr indent="-31750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1">
  <p:cSld name="1_Title Slide 2_1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60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239e4ad1aeb_9_1746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2" name="Google Shape;1262;g239e4ad1aeb_9_1746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140;p32" id="1263" name="Google Shape;1263;g239e4ad1aeb_9_17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264" name="Google Shape;1264;g239e4ad1aeb_9_1746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265" name="Google Shape;1265;g239e4ad1aeb_9_174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6" name="Google Shape;1266;g239e4ad1aeb_9_1746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 4">
    <p:spTree>
      <p:nvGrpSpPr>
        <p:cNvPr id="1267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g239e4ad1aeb_9_1753"/>
          <p:cNvSpPr txBox="1"/>
          <p:nvPr>
            <p:ph type="title"/>
          </p:nvPr>
        </p:nvSpPr>
        <p:spPr>
          <a:xfrm>
            <a:off x="311708" y="744574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5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69" name="Google Shape;1269;g239e4ad1aeb_9_1753"/>
          <p:cNvSpPr txBox="1"/>
          <p:nvPr>
            <p:ph idx="1" type="body"/>
          </p:nvPr>
        </p:nvSpPr>
        <p:spPr>
          <a:xfrm>
            <a:off x="311699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70" name="Google Shape;1270;g239e4ad1aeb_9_1753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>
  <p:cSld name="SECTION_HEADER 3"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239e4ad1aeb_9_1757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73" name="Google Shape;1273;g239e4ad1aeb_9_1757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5c51fa04d6_0_307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14" name="Google Shape;114;g25c51fa04d6_0_307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3">
    <p:spTree>
      <p:nvGrpSpPr>
        <p:cNvPr id="1274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g239e4ad1aeb_9_1760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76" name="Google Shape;1276;g239e4ad1aeb_9_1760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77" name="Google Shape;1277;g239e4ad1aeb_9_1760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>
  <p:cSld name="TITLE_AND_TWO_COLUMNS 2"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g239e4ad1aeb_9_1764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80" name="Google Shape;1280;g239e4ad1aeb_9_1764"/>
          <p:cNvSpPr txBox="1"/>
          <p:nvPr>
            <p:ph idx="1" type="body"/>
          </p:nvPr>
        </p:nvSpPr>
        <p:spPr>
          <a:xfrm>
            <a:off x="311699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81" name="Google Shape;1281;g239e4ad1aeb_9_1764"/>
          <p:cNvSpPr txBox="1"/>
          <p:nvPr>
            <p:ph idx="2" type="body"/>
          </p:nvPr>
        </p:nvSpPr>
        <p:spPr>
          <a:xfrm>
            <a:off x="4832399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82" name="Google Shape;1282;g239e4ad1aeb_9_1764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4">
    <p:spTree>
      <p:nvGrpSpPr>
        <p:cNvPr id="1283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g239e4ad1aeb_9_1769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85" name="Google Shape;1285;g239e4ad1aeb_9_1769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 2"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g239e4ad1aeb_9_1772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88" name="Google Shape;1288;g239e4ad1aeb_9_1772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89" name="Google Shape;1289;g239e4ad1aeb_9_1772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>
  <p:cSld name="MAIN_POINT 2">
    <p:spTree>
      <p:nvGrpSpPr>
        <p:cNvPr id="1290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g239e4ad1aeb_9_1776"/>
          <p:cNvSpPr txBox="1"/>
          <p:nvPr>
            <p:ph type="title"/>
          </p:nvPr>
        </p:nvSpPr>
        <p:spPr>
          <a:xfrm>
            <a:off x="490250" y="450149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4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92" name="Google Shape;1292;g239e4ad1aeb_9_1776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>
  <p:cSld name="SECTION_TITLE_AND_DESCRIPTION 2">
    <p:spTree>
      <p:nvGrpSpPr>
        <p:cNvPr id="1293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g239e4ad1aeb_9_177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5" name="Google Shape;1295;g239e4ad1aeb_9_177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96" name="Google Shape;1296;g239e4ad1aeb_9_1779"/>
          <p:cNvSpPr txBox="1"/>
          <p:nvPr>
            <p:ph idx="1" type="body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97" name="Google Shape;1297;g239e4ad1aeb_9_1779"/>
          <p:cNvSpPr txBox="1"/>
          <p:nvPr>
            <p:ph idx="2" type="body"/>
          </p:nvPr>
        </p:nvSpPr>
        <p:spPr>
          <a:xfrm>
            <a:off x="4939500" y="724074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298" name="Google Shape;1298;g239e4ad1aeb_9_1779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>
  <p:cSld name="CAPTION_ONLY 2">
    <p:spTree>
      <p:nvGrpSpPr>
        <p:cNvPr id="1299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g239e4ad1aeb_9_1785"/>
          <p:cNvSpPr txBox="1"/>
          <p:nvPr>
            <p:ph idx="1" type="body"/>
          </p:nvPr>
        </p:nvSpPr>
        <p:spPr>
          <a:xfrm>
            <a:off x="311699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None/>
              <a:defRPr/>
            </a:lvl1pPr>
          </a:lstStyle>
          <a:p/>
        </p:txBody>
      </p:sp>
      <p:sp>
        <p:nvSpPr>
          <p:cNvPr id="1301" name="Google Shape;1301;g239e4ad1aeb_9_1785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>
  <p:cSld name="BIG_NUMBER 2"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g239e4ad1aeb_9_1788"/>
          <p:cNvSpPr txBox="1"/>
          <p:nvPr>
            <p:ph type="title"/>
          </p:nvPr>
        </p:nvSpPr>
        <p:spPr>
          <a:xfrm>
            <a:off x="311699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2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04" name="Google Shape;1304;g239e4ad1aeb_9_1788"/>
          <p:cNvSpPr txBox="1"/>
          <p:nvPr>
            <p:ph idx="1" type="body"/>
          </p:nvPr>
        </p:nvSpPr>
        <p:spPr>
          <a:xfrm>
            <a:off x="311699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305" name="Google Shape;1305;g239e4ad1aeb_9_1788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 5"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276;p68" id="1307" name="Google Shape;1307;g239e4ad1aeb_9_17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77;p68" id="1308" name="Google Shape;1308;g239e4ad1aeb_9_17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sp>
        <p:nvSpPr>
          <p:cNvPr id="1309" name="Google Shape;1309;g239e4ad1aeb_9_1792"/>
          <p:cNvSpPr txBox="1"/>
          <p:nvPr>
            <p:ph idx="12" type="sldNum"/>
          </p:nvPr>
        </p:nvSpPr>
        <p:spPr>
          <a:xfrm>
            <a:off x="8753119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0" name="Google Shape;1310;g239e4ad1aeb_9_1792"/>
          <p:cNvGrpSpPr/>
          <p:nvPr/>
        </p:nvGrpSpPr>
        <p:grpSpPr>
          <a:xfrm>
            <a:off x="2" y="4819649"/>
            <a:ext cx="9144000" cy="324000"/>
            <a:chOff x="0" y="0"/>
            <a:chExt cx="9144000" cy="324000"/>
          </a:xfrm>
        </p:grpSpPr>
        <p:sp>
          <p:nvSpPr>
            <p:cNvPr id="1311" name="Google Shape;1311;g239e4ad1aeb_9_1792"/>
            <p:cNvSpPr/>
            <p:nvPr/>
          </p:nvSpPr>
          <p:spPr>
            <a:xfrm>
              <a:off x="0" y="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12" name="Google Shape;1312;g239e4ad1aeb_9_1792"/>
            <p:cNvGrpSpPr/>
            <p:nvPr/>
          </p:nvGrpSpPr>
          <p:grpSpPr>
            <a:xfrm>
              <a:off x="321628" y="67822"/>
              <a:ext cx="7889269" cy="161700"/>
              <a:chOff x="0" y="0"/>
              <a:chExt cx="7889269" cy="161700"/>
            </a:xfrm>
          </p:grpSpPr>
          <p:sp>
            <p:nvSpPr>
              <p:cNvPr id="1313" name="Google Shape;1313;g239e4ad1aeb_9_1792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282;p68" id="1314" name="Google Shape;1314;g239e4ad1aeb_9_1792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15" name="Google Shape;1315;g239e4ad1aeb_9_1792"/>
              <p:cNvSpPr txBox="1"/>
              <p:nvPr/>
            </p:nvSpPr>
            <p:spPr>
              <a:xfrm>
                <a:off x="425776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 5">
    <p:spTree>
      <p:nvGrpSpPr>
        <p:cNvPr id="1316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g239e4ad1aeb_9_1802"/>
          <p:cNvSpPr txBox="1"/>
          <p:nvPr>
            <p:ph type="title"/>
          </p:nvPr>
        </p:nvSpPr>
        <p:spPr>
          <a:xfrm>
            <a:off x="311708" y="744574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68550" spcFirstLastPara="1" rIns="68550" wrap="square" tIns="6855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5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18" name="Google Shape;1318;g239e4ad1aeb_9_1802"/>
          <p:cNvSpPr txBox="1"/>
          <p:nvPr>
            <p:ph idx="1" type="body"/>
          </p:nvPr>
        </p:nvSpPr>
        <p:spPr>
          <a:xfrm>
            <a:off x="311699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319" name="Google Shape;1319;g239e4ad1aeb_9_1802"/>
          <p:cNvSpPr txBox="1"/>
          <p:nvPr>
            <p:ph idx="12" type="sldNum"/>
          </p:nvPr>
        </p:nvSpPr>
        <p:spPr>
          <a:xfrm>
            <a:off x="8472458" y="4669900"/>
            <a:ext cx="39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rgbClr val="585858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c51fa04d6_0_307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17" name="Google Shape;117;g25c51fa04d6_0_307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8" name="Google Shape;118;g25c51fa04d6_0_307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 2">
    <p:spTree>
      <p:nvGrpSpPr>
        <p:cNvPr id="1320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294;p72" id="1321" name="Google Shape;1321;g239e4ad1aeb_9_180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8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95;p72" id="1322" name="Google Shape;1322;g239e4ad1aeb_9_180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6668" y="-623801"/>
            <a:ext cx="2636002" cy="1884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96;p72" id="1323" name="Google Shape;1323;g239e4ad1aeb_9_180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90458" y="3259225"/>
            <a:ext cx="1942223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97;p72" id="1324" name="Google Shape;1324;g239e4ad1aeb_9_1806"/>
          <p:cNvPicPr preferRelativeResize="0"/>
          <p:nvPr/>
        </p:nvPicPr>
        <p:blipFill rotWithShape="1">
          <a:blip r:embed="rId5">
            <a:alphaModFix/>
          </a:blip>
          <a:srcRect b="60469" l="33105" r="0" t="0"/>
          <a:stretch/>
        </p:blipFill>
        <p:spPr>
          <a:xfrm>
            <a:off x="-26" y="3715749"/>
            <a:ext cx="2413878" cy="1427749"/>
          </a:xfrm>
          <a:prstGeom prst="rect">
            <a:avLst/>
          </a:prstGeom>
          <a:noFill/>
          <a:ln>
            <a:noFill/>
          </a:ln>
        </p:spPr>
      </p:pic>
      <p:sp>
        <p:nvSpPr>
          <p:cNvPr id="1325" name="Google Shape;1325;g239e4ad1aeb_9_1806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 6"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299;p73" id="1327" name="Google Shape;1327;g239e4ad1aeb_9_1812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-1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28" name="Google Shape;1328;g239e4ad1aeb_9_1812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29" name="Google Shape;1329;g239e4ad1aeb_9_1812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0" name="Google Shape;1330;g239e4ad1aeb_9_1812"/>
          <p:cNvGrpSpPr/>
          <p:nvPr/>
        </p:nvGrpSpPr>
        <p:grpSpPr>
          <a:xfrm>
            <a:off x="311705" y="4887471"/>
            <a:ext cx="8303133" cy="161700"/>
            <a:chOff x="0" y="0"/>
            <a:chExt cx="8303133" cy="161700"/>
          </a:xfrm>
        </p:grpSpPr>
        <p:sp>
          <p:nvSpPr>
            <p:cNvPr id="1331" name="Google Shape;1331;g239e4ad1aeb_9_1812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304;p73" id="1332" name="Google Shape;1332;g239e4ad1aeb_9_18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33" name="Google Shape;1333;g239e4ad1aeb_9_1812"/>
            <p:cNvSpPr txBox="1"/>
            <p:nvPr/>
          </p:nvSpPr>
          <p:spPr>
            <a:xfrm>
              <a:off x="46716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334" name="Google Shape;1334;g239e4ad1aeb_9_1812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07;p73" id="1335" name="Google Shape;1335;g239e4ad1aeb_9_18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3" y="77099"/>
            <a:ext cx="705963" cy="684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7">
  <p:cSld name="1_TITLE_ONLY_7">
    <p:spTree>
      <p:nvGrpSpPr>
        <p:cNvPr id="1336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09;p74" id="1337" name="Google Shape;1337;g239e4ad1aeb_9_18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10;p74" id="1338" name="Google Shape;1338;g239e4ad1aeb_9_18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sp>
        <p:nvSpPr>
          <p:cNvPr id="1339" name="Google Shape;1339;g239e4ad1aeb_9_1822"/>
          <p:cNvSpPr txBox="1"/>
          <p:nvPr>
            <p:ph idx="12" type="sldNum"/>
          </p:nvPr>
        </p:nvSpPr>
        <p:spPr>
          <a:xfrm>
            <a:off x="8753119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0" name="Google Shape;1340;g239e4ad1aeb_9_1822"/>
          <p:cNvGrpSpPr/>
          <p:nvPr/>
        </p:nvGrpSpPr>
        <p:grpSpPr>
          <a:xfrm>
            <a:off x="2" y="4819649"/>
            <a:ext cx="9144000" cy="324000"/>
            <a:chOff x="0" y="0"/>
            <a:chExt cx="9144000" cy="324000"/>
          </a:xfrm>
        </p:grpSpPr>
        <p:sp>
          <p:nvSpPr>
            <p:cNvPr id="1341" name="Google Shape;1341;g239e4ad1aeb_9_1822"/>
            <p:cNvSpPr/>
            <p:nvPr/>
          </p:nvSpPr>
          <p:spPr>
            <a:xfrm>
              <a:off x="0" y="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42" name="Google Shape;1342;g239e4ad1aeb_9_1822"/>
            <p:cNvGrpSpPr/>
            <p:nvPr/>
          </p:nvGrpSpPr>
          <p:grpSpPr>
            <a:xfrm>
              <a:off x="321628" y="67822"/>
              <a:ext cx="7889269" cy="161700"/>
              <a:chOff x="0" y="0"/>
              <a:chExt cx="7889269" cy="161700"/>
            </a:xfrm>
          </p:grpSpPr>
          <p:sp>
            <p:nvSpPr>
              <p:cNvPr id="1343" name="Google Shape;1343;g239e4ad1aeb_9_1822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315;p74" id="1344" name="Google Shape;1344;g239e4ad1aeb_9_1822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45" name="Google Shape;1345;g239e4ad1aeb_9_1822"/>
              <p:cNvSpPr txBox="1"/>
              <p:nvPr/>
            </p:nvSpPr>
            <p:spPr>
              <a:xfrm>
                <a:off x="425776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1">
  <p:cSld name="1_TITLE_ONLY_1 2">
    <p:spTree>
      <p:nvGrpSpPr>
        <p:cNvPr id="1346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19;p75" id="1347" name="Google Shape;1347;g239e4ad1aeb_9_1832"/>
          <p:cNvPicPr preferRelativeResize="0"/>
          <p:nvPr/>
        </p:nvPicPr>
        <p:blipFill rotWithShape="1">
          <a:blip r:embed="rId2">
            <a:alphaModFix/>
          </a:blip>
          <a:srcRect b="0" l="1156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8" name="Google Shape;1348;g239e4ad1aeb_9_1832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49" name="Google Shape;1349;g239e4ad1aeb_9_1832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0" name="Google Shape;1350;g239e4ad1aeb_9_1832"/>
          <p:cNvGrpSpPr/>
          <p:nvPr/>
        </p:nvGrpSpPr>
        <p:grpSpPr>
          <a:xfrm>
            <a:off x="311705" y="4887471"/>
            <a:ext cx="8303133" cy="161700"/>
            <a:chOff x="0" y="0"/>
            <a:chExt cx="8303133" cy="161700"/>
          </a:xfrm>
        </p:grpSpPr>
        <p:sp>
          <p:nvSpPr>
            <p:cNvPr id="1351" name="Google Shape;1351;g239e4ad1aeb_9_1832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324;p75" id="1352" name="Google Shape;1352;g239e4ad1aeb_9_183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3" name="Google Shape;1353;g239e4ad1aeb_9_1832"/>
            <p:cNvSpPr txBox="1"/>
            <p:nvPr/>
          </p:nvSpPr>
          <p:spPr>
            <a:xfrm>
              <a:off x="46716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354" name="Google Shape;1354;g239e4ad1aeb_9_1832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27;p75" id="1355" name="Google Shape;1355;g239e4ad1aeb_9_18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3" y="77099"/>
            <a:ext cx="705963" cy="684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5">
    <p:spTree>
      <p:nvGrpSpPr>
        <p:cNvPr id="1356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29;p76" id="1357" name="Google Shape;1357;g239e4ad1aeb_9_18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6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58" name="Google Shape;1358;g239e4ad1aeb_9_1842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9" name="Google Shape;1359;g239e4ad1aeb_9_1842"/>
          <p:cNvSpPr txBox="1"/>
          <p:nvPr>
            <p:ph type="title"/>
          </p:nvPr>
        </p:nvSpPr>
        <p:spPr>
          <a:xfrm>
            <a:off x="226150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60" name="Google Shape;1360;g239e4ad1aeb_9_1842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1" name="Google Shape;1361;g239e4ad1aeb_9_1842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362" name="Google Shape;1362;g239e4ad1aeb_9_1842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335;p76" id="1363" name="Google Shape;1363;g239e4ad1aeb_9_184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64" name="Google Shape;1364;g239e4ad1aeb_9_1842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365" name="Google Shape;1365;g239e4ad1aeb_9_1842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38;p76" id="1366" name="Google Shape;1366;g239e4ad1aeb_9_18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124" y="-123626"/>
            <a:ext cx="1247577" cy="8917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39;p76" id="1367" name="Google Shape;1367;g239e4ad1aeb_9_18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3126" y="3933125"/>
            <a:ext cx="1247576" cy="121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_1">
  <p:cSld name="TITLE_ONLY_1">
    <p:spTree>
      <p:nvGrpSpPr>
        <p:cNvPr id="1368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41;p77" id="1369" name="Google Shape;1369;g239e4ad1aeb_9_18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70" name="Google Shape;1370;g239e4ad1aeb_9_1854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1" name="Google Shape;1371;g239e4ad1aeb_9_1854"/>
          <p:cNvSpPr txBox="1"/>
          <p:nvPr>
            <p:ph type="title"/>
          </p:nvPr>
        </p:nvSpPr>
        <p:spPr>
          <a:xfrm>
            <a:off x="226150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72" name="Google Shape;1372;g239e4ad1aeb_9_1854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73" name="Google Shape;1373;g239e4ad1aeb_9_1854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374" name="Google Shape;1374;g239e4ad1aeb_9_1854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347;p77" id="1375" name="Google Shape;1375;g239e4ad1aeb_9_185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76" name="Google Shape;1376;g239e4ad1aeb_9_1854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377" name="Google Shape;1377;g239e4ad1aeb_9_1854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50;p77" id="1378" name="Google Shape;1378;g239e4ad1aeb_9_18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124" y="-123626"/>
            <a:ext cx="1247577" cy="8917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51;p77" id="1379" name="Google Shape;1379;g239e4ad1aeb_9_18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3126" y="3933125"/>
            <a:ext cx="1247576" cy="121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 only 1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80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g239e4ad1aeb_9_1866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4">
  <p:cSld name="1_TITLE_ONLY_4">
    <p:spTree>
      <p:nvGrpSpPr>
        <p:cNvPr id="1382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g239e4ad1aeb_9_1868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4" name="Google Shape;1384;g239e4ad1aeb_9_1868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5" name="Google Shape;1385;g239e4ad1aeb_9_1868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3">
  <p:cSld name="1_TITLE_ONLY_3 2">
    <p:spTree>
      <p:nvGrpSpPr>
        <p:cNvPr id="1386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g239e4ad1aeb_9_1872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g239e4ad1aeb_9_1872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" name="Google Shape;1389;g239e4ad1aeb_9_1872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2">
  <p:cSld name="1_TITLE_ONLY_2 2"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g239e4ad1aeb_9_1876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" name="Google Shape;1392;g239e4ad1aeb_9_1876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3" name="Google Shape;1393;g239e4ad1aeb_9_1876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3_Custom Layou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1"/>
          <p:cNvSpPr txBox="1"/>
          <p:nvPr>
            <p:ph type="title"/>
          </p:nvPr>
        </p:nvSpPr>
        <p:spPr>
          <a:xfrm>
            <a:off x="332500" y="1375050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  <a:defRPr b="1" sz="4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5" name="Google Shape;15;p21"/>
          <p:cNvSpPr txBox="1"/>
          <p:nvPr>
            <p:ph idx="1" type="subTitle"/>
          </p:nvPr>
        </p:nvSpPr>
        <p:spPr>
          <a:xfrm>
            <a:off x="332500" y="3109650"/>
            <a:ext cx="52713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oppins Medium"/>
              <a:buNone/>
              <a:defRPr sz="20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  <a:defRPr/>
            </a:lvl9pPr>
          </a:lstStyle>
          <a:p/>
        </p:txBody>
      </p:sp>
      <p:pic>
        <p:nvPicPr>
          <p:cNvPr id="16" name="Google Shape;16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21909" y="299172"/>
            <a:ext cx="1237181" cy="41742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1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8" name="Google Shape;1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182" y="299171"/>
            <a:ext cx="2927724" cy="4174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1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0" name="Google Shape;20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848972">
            <a:off x="7208645" y="2398863"/>
            <a:ext cx="4515734" cy="32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60">
          <p15:clr>
            <a:srgbClr val="FA7B17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5c51fa04d6_0_30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">
  <p:cSld name="TITLE_ONLY 2 2">
    <p:spTree>
      <p:nvGrpSpPr>
        <p:cNvPr id="1394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g239e4ad1aeb_9_1880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8ECB"/>
              </a:buClr>
              <a:buSzPts val="1800"/>
              <a:buFont typeface="Montserrat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96" name="Google Shape;1396;g239e4ad1aeb_9_1880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65;p82" id="1397" name="Google Shape;1397;g239e4ad1aeb_9_18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398" name="Google Shape;1398;g239e4ad1aeb_9_1880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9" name="Google Shape;1399;g239e4ad1aeb_9_1880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400" name="Google Shape;1400;g239e4ad1aeb_9_188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369;p82" id="1401" name="Google Shape;1401;g239e4ad1aeb_9_188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02" name="Google Shape;1402;g239e4ad1aeb_9_1880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403" name="Google Shape;1403;g239e4ad1aeb_9_188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 3">
    <p:spTree>
      <p:nvGrpSpPr>
        <p:cNvPr id="1404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73;p83" id="1405" name="Google Shape;1405;g239e4ad1aeb_9_18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5736" y="-94566"/>
            <a:ext cx="9179738" cy="5319930"/>
          </a:xfrm>
          <a:prstGeom prst="rect">
            <a:avLst/>
          </a:prstGeom>
          <a:noFill/>
          <a:ln>
            <a:noFill/>
          </a:ln>
        </p:spPr>
      </p:pic>
      <p:sp>
        <p:nvSpPr>
          <p:cNvPr id="1406" name="Google Shape;1406;g239e4ad1aeb_9_1890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">
  <p:cSld name="1_Title Slide 2 3">
    <p:spTree>
      <p:nvGrpSpPr>
        <p:cNvPr id="1407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75;p84" id="1408" name="Google Shape;1408;g239e4ad1aeb_9_189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9" name="Google Shape;1409;g239e4ad1aeb_9_1893"/>
          <p:cNvSpPr/>
          <p:nvPr/>
        </p:nvSpPr>
        <p:spPr>
          <a:xfrm>
            <a:off x="3276600" y="1504950"/>
            <a:ext cx="5675100" cy="29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0" name="Google Shape;1410;g239e4ad1aeb_9_1893"/>
          <p:cNvSpPr/>
          <p:nvPr/>
        </p:nvSpPr>
        <p:spPr>
          <a:xfrm>
            <a:off x="0" y="-1"/>
            <a:ext cx="26862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g239e4ad1aeb_9_1893"/>
          <p:cNvSpPr txBox="1"/>
          <p:nvPr>
            <p:ph idx="12" type="sldNum"/>
          </p:nvPr>
        </p:nvSpPr>
        <p:spPr>
          <a:xfrm>
            <a:off x="8776274" y="4661074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79;p84" id="1412" name="Google Shape;1412;g239e4ad1aeb_9_1893"/>
          <p:cNvPicPr preferRelativeResize="0"/>
          <p:nvPr/>
        </p:nvPicPr>
        <p:blipFill rotWithShape="1">
          <a:blip r:embed="rId3">
            <a:alphaModFix/>
          </a:blip>
          <a:srcRect b="11252" l="45389" r="8109" t="21248"/>
          <a:stretch/>
        </p:blipFill>
        <p:spPr>
          <a:xfrm>
            <a:off x="3589228" y="800099"/>
            <a:ext cx="4487969" cy="3665804"/>
          </a:xfrm>
          <a:prstGeom prst="rect">
            <a:avLst/>
          </a:prstGeom>
          <a:noFill/>
          <a:ln>
            <a:noFill/>
          </a:ln>
        </p:spPr>
      </p:pic>
      <p:sp>
        <p:nvSpPr>
          <p:cNvPr id="1413" name="Google Shape;1413;g239e4ad1aeb_9_1893"/>
          <p:cNvSpPr/>
          <p:nvPr/>
        </p:nvSpPr>
        <p:spPr>
          <a:xfrm>
            <a:off x="3165149" y="867280"/>
            <a:ext cx="5786700" cy="3552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381;p84" id="1414" name="Google Shape;1414;g239e4ad1aeb_9_189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 2">
    <p:spTree>
      <p:nvGrpSpPr>
        <p:cNvPr id="1415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83;p85" id="1416" name="Google Shape;1416;g239e4ad1aeb_9_190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7" name="Google Shape;1417;g239e4ad1aeb_9_1901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1418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85;p86" id="1419" name="Google Shape;1419;g239e4ad1aeb_9_190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0" name="Google Shape;1420;g239e4ad1aeb_9_1904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1421" name="Shape 1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87;p87" id="1422" name="Google Shape;1422;g239e4ad1aeb_9_190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3" name="Google Shape;1423;g239e4ad1aeb_9_1907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2">
  <p:cSld name="1_TITLE_ONLY 2 2">
    <p:spTree>
      <p:nvGrpSpPr>
        <p:cNvPr id="1424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89;p88" id="1425" name="Google Shape;1425;g239e4ad1aeb_9_19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6" name="Google Shape;1426;g239e4ad1aeb_9_1910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391;p88" id="1427" name="Google Shape;1427;g239e4ad1aeb_9_19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428" name="Google Shape;1428;g239e4ad1aeb_9_1910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9" name="Google Shape;1429;g239e4ad1aeb_9_1910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430" name="Google Shape;1430;g239e4ad1aeb_9_191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395;p88" id="1431" name="Google Shape;1431;g239e4ad1aeb_9_19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2" name="Google Shape;1432;g239e4ad1aeb_9_1910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433" name="Google Shape;1433;g239e4ad1aeb_9_191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3">
  <p:cSld name="1_TITLE_ONLY 3 2">
    <p:spTree>
      <p:nvGrpSpPr>
        <p:cNvPr id="1434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399;p89" id="1435" name="Google Shape;1435;g239e4ad1aeb_9_19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6" name="Google Shape;1436;g239e4ad1aeb_9_1920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401;p89" id="1437" name="Google Shape;1437;g239e4ad1aeb_9_19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438" name="Google Shape;1438;g239e4ad1aeb_9_1920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39" name="Google Shape;1439;g239e4ad1aeb_9_1920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440" name="Google Shape;1440;g239e4ad1aeb_9_192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405;p89" id="1441" name="Google Shape;1441;g239e4ad1aeb_9_192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2" name="Google Shape;1442;g239e4ad1aeb_9_1920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443" name="Google Shape;1443;g239e4ad1aeb_9_192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4">
  <p:cSld name="1_TITLE_ONLY 4 2">
    <p:spTree>
      <p:nvGrpSpPr>
        <p:cNvPr id="1444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09;p90" id="1445" name="Google Shape;1445;g239e4ad1aeb_9_19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6" name="Google Shape;1446;g239e4ad1aeb_9_1930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8ECB"/>
              </a:buClr>
              <a:buSzPts val="1800"/>
              <a:buFont typeface="Montserrat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411;p90" id="1447" name="Google Shape;1447;g239e4ad1aeb_9_19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448" name="Google Shape;1448;g239e4ad1aeb_9_1930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49" name="Google Shape;1449;g239e4ad1aeb_9_1930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450" name="Google Shape;1450;g239e4ad1aeb_9_193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415;p90" id="1451" name="Google Shape;1451;g239e4ad1aeb_9_19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52" name="Google Shape;1452;g239e4ad1aeb_9_1930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453" name="Google Shape;1453;g239e4ad1aeb_9_193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6">
  <p:cSld name="1_TITLE_ONLY 6 2">
    <p:spTree>
      <p:nvGrpSpPr>
        <p:cNvPr id="1454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19;p91" id="1455" name="Google Shape;1455;g239e4ad1aeb_9_19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1456" name="Google Shape;1456;g239e4ad1aeb_9_1940"/>
          <p:cNvSpPr txBox="1"/>
          <p:nvPr>
            <p:ph type="title"/>
          </p:nvPr>
        </p:nvSpPr>
        <p:spPr>
          <a:xfrm>
            <a:off x="283124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457" name="Google Shape;1457;g239e4ad1aeb_9_1940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8" name="Google Shape;1458;g239e4ad1aeb_9_1940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59" name="Google Shape;1459;g239e4ad1aeb_9_1940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460" name="Google Shape;1460;g239e4ad1aeb_9_194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425;p91" id="1461" name="Google Shape;1461;g239e4ad1aeb_9_19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62" name="Google Shape;1462;g239e4ad1aeb_9_1940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463" name="Google Shape;1463;g239e4ad1aeb_9_194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3_Custom Layou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5c51fa04d6_0_308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25c51fa04d6_0_3083"/>
          <p:cNvSpPr txBox="1"/>
          <p:nvPr>
            <p:ph type="title"/>
          </p:nvPr>
        </p:nvSpPr>
        <p:spPr>
          <a:xfrm>
            <a:off x="332500" y="1375050"/>
            <a:ext cx="6044400" cy="173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  <a:defRPr b="1" sz="4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24" name="Google Shape;124;g25c51fa04d6_0_3083"/>
          <p:cNvSpPr txBox="1"/>
          <p:nvPr>
            <p:ph idx="1" type="subTitle"/>
          </p:nvPr>
        </p:nvSpPr>
        <p:spPr>
          <a:xfrm>
            <a:off x="332500" y="3109650"/>
            <a:ext cx="52713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oppins Medium"/>
              <a:buNone/>
              <a:defRPr sz="20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5" name="Google Shape;125;g25c51fa04d6_0_308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21909" y="299172"/>
            <a:ext cx="1237181" cy="41742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25c51fa04d6_0_3083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i="0" lang="en" sz="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i="0" lang="en" sz="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©</a:t>
            </a:r>
            <a:r>
              <a:rPr i="0" lang="en" sz="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202</a:t>
            </a:r>
            <a:r>
              <a:rPr lang="en" sz="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6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lang="en" sz="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sz="6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7" name="Google Shape;127;g25c51fa04d6_0_30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182" y="299171"/>
            <a:ext cx="2927724" cy="417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25c51fa04d6_0_3083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sz="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sz="5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9" name="Google Shape;129;g25c51fa04d6_0_308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848972">
            <a:off x="7208645" y="2398863"/>
            <a:ext cx="4515734" cy="32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60">
          <p15:clr>
            <a:srgbClr val="FA7B17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7">
  <p:cSld name="1_TITLE_ONLY 7"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29;p92" id="1465" name="Google Shape;1465;g239e4ad1aeb_9_19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1466" name="Google Shape;1466;g239e4ad1aeb_9_1950"/>
          <p:cNvSpPr txBox="1"/>
          <p:nvPr>
            <p:ph type="title"/>
          </p:nvPr>
        </p:nvSpPr>
        <p:spPr>
          <a:xfrm>
            <a:off x="283124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467" name="Google Shape;1467;g239e4ad1aeb_9_1950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8" name="Google Shape;1468;g239e4ad1aeb_9_1950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69" name="Google Shape;1469;g239e4ad1aeb_9_1950"/>
          <p:cNvGrpSpPr/>
          <p:nvPr/>
        </p:nvGrpSpPr>
        <p:grpSpPr>
          <a:xfrm>
            <a:off x="2395255" y="4887471"/>
            <a:ext cx="6714633" cy="161700"/>
            <a:chOff x="0" y="0"/>
            <a:chExt cx="6714633" cy="161700"/>
          </a:xfrm>
        </p:grpSpPr>
        <p:sp>
          <p:nvSpPr>
            <p:cNvPr id="1470" name="Google Shape;1470;g239e4ad1aeb_9_1950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435;p92" id="1471" name="Google Shape;1471;g239e4ad1aeb_9_19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72" name="Google Shape;1472;g239e4ad1aeb_9_1950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473" name="Google Shape;1473;g239e4ad1aeb_9_1950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8">
  <p:cSld name="1_TITLE_ONLY 8">
    <p:spTree>
      <p:nvGrpSpPr>
        <p:cNvPr id="1474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g239e4ad1aeb_9_1960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440;p93" id="1476" name="Google Shape;1476;g239e4ad1aeb_9_19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37620" y="3632596"/>
            <a:ext cx="1049205" cy="1103709"/>
          </a:xfrm>
          <a:prstGeom prst="rect">
            <a:avLst/>
          </a:prstGeom>
          <a:noFill/>
          <a:ln>
            <a:noFill/>
          </a:ln>
        </p:spPr>
      </p:pic>
      <p:sp>
        <p:nvSpPr>
          <p:cNvPr id="1477" name="Google Shape;1477;g239e4ad1aeb_9_1960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TITLE_ONLY 1 2">
    <p:spTree>
      <p:nvGrpSpPr>
        <p:cNvPr id="1478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g239e4ad1aeb_9_1964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0" name="Google Shape;1480;g239e4ad1aeb_9_1964"/>
          <p:cNvSpPr/>
          <p:nvPr/>
        </p:nvSpPr>
        <p:spPr>
          <a:xfrm>
            <a:off x="-1" y="0"/>
            <a:ext cx="899700" cy="115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1" name="Google Shape;1481;g239e4ad1aeb_9_1964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4">
    <p:spTree>
      <p:nvGrpSpPr>
        <p:cNvPr id="1482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g239e4ad1aeb_9_1968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484" name="Google Shape;1484;g239e4ad1aeb_9_1968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485" name="Google Shape;1485;g239e4ad1aeb_9_1968"/>
          <p:cNvSpPr txBox="1"/>
          <p:nvPr>
            <p:ph idx="12" type="sldNum"/>
          </p:nvPr>
        </p:nvSpPr>
        <p:spPr>
          <a:xfrm>
            <a:off x="8472458" y="4669900"/>
            <a:ext cx="39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rgbClr val="585858"/>
              </a:solidFill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5">
  <p:cSld name="1_TITLE_ONLY_5">
    <p:spTree>
      <p:nvGrpSpPr>
        <p:cNvPr id="1486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49;p96" id="1487" name="Google Shape;1487;g239e4ad1aeb_9_19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50;p96" id="1488" name="Google Shape;1488;g239e4ad1aeb_9_19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sp>
        <p:nvSpPr>
          <p:cNvPr id="1489" name="Google Shape;1489;g239e4ad1aeb_9_1972"/>
          <p:cNvSpPr txBox="1"/>
          <p:nvPr>
            <p:ph idx="12" type="sldNum"/>
          </p:nvPr>
        </p:nvSpPr>
        <p:spPr>
          <a:xfrm>
            <a:off x="8753119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90" name="Google Shape;1490;g239e4ad1aeb_9_1972"/>
          <p:cNvGrpSpPr/>
          <p:nvPr/>
        </p:nvGrpSpPr>
        <p:grpSpPr>
          <a:xfrm>
            <a:off x="2" y="4819649"/>
            <a:ext cx="9144000" cy="324000"/>
            <a:chOff x="0" y="0"/>
            <a:chExt cx="9144000" cy="324000"/>
          </a:xfrm>
        </p:grpSpPr>
        <p:sp>
          <p:nvSpPr>
            <p:cNvPr id="1491" name="Google Shape;1491;g239e4ad1aeb_9_1972"/>
            <p:cNvSpPr/>
            <p:nvPr/>
          </p:nvSpPr>
          <p:spPr>
            <a:xfrm>
              <a:off x="0" y="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92" name="Google Shape;1492;g239e4ad1aeb_9_1972"/>
            <p:cNvGrpSpPr/>
            <p:nvPr/>
          </p:nvGrpSpPr>
          <p:grpSpPr>
            <a:xfrm>
              <a:off x="321628" y="67822"/>
              <a:ext cx="7889269" cy="161700"/>
              <a:chOff x="0" y="0"/>
              <a:chExt cx="7889269" cy="161700"/>
            </a:xfrm>
          </p:grpSpPr>
          <p:sp>
            <p:nvSpPr>
              <p:cNvPr id="1493" name="Google Shape;1493;g239e4ad1aeb_9_1972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455;p96" id="1494" name="Google Shape;1494;g239e4ad1aeb_9_1972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95" name="Google Shape;1495;g239e4ad1aeb_9_1972"/>
              <p:cNvSpPr txBox="1"/>
              <p:nvPr/>
            </p:nvSpPr>
            <p:spPr>
              <a:xfrm>
                <a:off x="425776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6">
  <p:cSld name="1_TITLE_ONLY_6">
    <p:spTree>
      <p:nvGrpSpPr>
        <p:cNvPr id="1496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59;p97" id="1497" name="Google Shape;1497;g239e4ad1aeb_9_19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499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60;p97" id="1498" name="Google Shape;1498;g239e4ad1aeb_9_19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6" y="-136775"/>
            <a:ext cx="1783728" cy="1258224"/>
          </a:xfrm>
          <a:prstGeom prst="rect">
            <a:avLst/>
          </a:prstGeom>
          <a:noFill/>
          <a:ln>
            <a:noFill/>
          </a:ln>
        </p:spPr>
      </p:pic>
      <p:sp>
        <p:nvSpPr>
          <p:cNvPr id="1499" name="Google Shape;1499;g239e4ad1aeb_9_1982"/>
          <p:cNvSpPr txBox="1"/>
          <p:nvPr>
            <p:ph idx="12" type="sldNum"/>
          </p:nvPr>
        </p:nvSpPr>
        <p:spPr>
          <a:xfrm>
            <a:off x="8753119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00" name="Google Shape;1500;g239e4ad1aeb_9_1982"/>
          <p:cNvGrpSpPr/>
          <p:nvPr/>
        </p:nvGrpSpPr>
        <p:grpSpPr>
          <a:xfrm>
            <a:off x="2" y="4819649"/>
            <a:ext cx="9144000" cy="324000"/>
            <a:chOff x="0" y="0"/>
            <a:chExt cx="9144000" cy="324000"/>
          </a:xfrm>
        </p:grpSpPr>
        <p:sp>
          <p:nvSpPr>
            <p:cNvPr id="1501" name="Google Shape;1501;g239e4ad1aeb_9_1982"/>
            <p:cNvSpPr/>
            <p:nvPr/>
          </p:nvSpPr>
          <p:spPr>
            <a:xfrm>
              <a:off x="0" y="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02" name="Google Shape;1502;g239e4ad1aeb_9_1982"/>
            <p:cNvGrpSpPr/>
            <p:nvPr/>
          </p:nvGrpSpPr>
          <p:grpSpPr>
            <a:xfrm>
              <a:off x="321628" y="67822"/>
              <a:ext cx="7889269" cy="161700"/>
              <a:chOff x="0" y="0"/>
              <a:chExt cx="7889269" cy="161700"/>
            </a:xfrm>
          </p:grpSpPr>
          <p:sp>
            <p:nvSpPr>
              <p:cNvPr id="1503" name="Google Shape;1503;g239e4ad1aeb_9_1982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465;p97" id="1504" name="Google Shape;1504;g239e4ad1aeb_9_1982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05" name="Google Shape;1505;g239e4ad1aeb_9_1982"/>
              <p:cNvSpPr txBox="1"/>
              <p:nvPr/>
            </p:nvSpPr>
            <p:spPr>
              <a:xfrm>
                <a:off x="425776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 only 1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6" name="Shape 1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" name="Google Shape;1507;g239e4ad1aeb_9_1992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8" name="Google Shape;1508;g239e4ad1aeb_9_1992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09" name="Google Shape;1509;g239e4ad1aeb_9_19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10" name="Google Shape;1510;g239e4ad1aeb_9_1992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11" name="Google Shape;1511;g239e4ad1aeb_9_1992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2" name="Google Shape;1512;g239e4ad1aeb_9_1992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3">
  <p:cSld name="1_TITLE_ONLY_3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13" name="Shape 1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Google Shape;1514;g239e4ad1aeb_9_1999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g239e4ad1aeb_9_1999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16" name="Google Shape;1516;g239e4ad1aeb_9_19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17" name="Google Shape;1517;g239e4ad1aeb_9_1999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18" name="Google Shape;1518;g239e4ad1aeb_9_1999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g239e4ad1aeb_9_1999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g239e4ad1aeb_9_1999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2">
  <p:cSld name="1_TITLE_ONLY_2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21" name="Shape 1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Google Shape;1522;g239e4ad1aeb_9_2007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3" name="Google Shape;1523;g239e4ad1aeb_9_2007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24" name="Google Shape;1524;g239e4ad1aeb_9_20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25" name="Google Shape;1525;g239e4ad1aeb_9_2007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26" name="Google Shape;1526;g239e4ad1aeb_9_2007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g239e4ad1aeb_9_2007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491;p102" id="1528" name="Google Shape;1528;g239e4ad1aeb_9_20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2" cy="5137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29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g239e4ad1aeb_9_2015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1" name="Google Shape;1531;g239e4ad1aeb_9_2015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32" name="Google Shape;1532;g239e4ad1aeb_9_20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33" name="Google Shape;1533;g239e4ad1aeb_9_2015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34" name="Google Shape;1534;g239e4ad1aeb_9_2015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5" name="Google Shape;1535;g239e4ad1aeb_9_2015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6" name="Google Shape;1536;g239e4ad1aeb_9_2015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537" name="Google Shape;1537;g239e4ad1aeb_9_2015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_Blue">
  <p:cSld name="1_TITLE_ONLY_1_2">
    <p:bg>
      <p:bgPr>
        <a:solidFill>
          <a:srgbClr val="F8F8F8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g25c51fa04d6_0_3092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25c51fa04d6_0_3092"/>
          <p:cNvSpPr/>
          <p:nvPr/>
        </p:nvSpPr>
        <p:spPr>
          <a:xfrm>
            <a:off x="0" y="-150"/>
            <a:ext cx="9144000" cy="7620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25c51fa04d6_0_3092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b="1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34" name="Google Shape;134;g25c51fa04d6_0_3092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35" name="Google Shape;135;g25c51fa04d6_0_3092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136" name="Google Shape;136;g25c51fa04d6_0_30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5663" y="239679"/>
            <a:ext cx="960118" cy="32644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g25c51fa04d6_0_3092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i="0" lang="en" sz="6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i="0" lang="en" sz="6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©</a:t>
            </a:r>
            <a:r>
              <a:rPr i="0" lang="en" sz="6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202</a:t>
            </a: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6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sz="6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" name="Google Shape;138;g25c51fa04d6_0_3092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sz="6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6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sz="6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38" name="Shape 1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" name="Google Shape;1539;g239e4ad1aeb_9_2024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0" name="Google Shape;1540;g239e4ad1aeb_9_2024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41" name="Google Shape;1541;g239e4ad1aeb_9_20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42" name="Google Shape;1542;g239e4ad1aeb_9_2024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43" name="Google Shape;1543;g239e4ad1aeb_9_202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4" name="Google Shape;1544;g239e4ad1aeb_9_2024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497;p104" id="1545" name="Google Shape;1545;g239e4ad1aeb_9_20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" y="0"/>
            <a:ext cx="914346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">
  <p:cSld name="1_Title Slide 2 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46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g239e4ad1aeb_9_2032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8" name="Google Shape;1548;g239e4ad1aeb_9_2032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49" name="Google Shape;1549;g239e4ad1aeb_9_20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50" name="Google Shape;1550;g239e4ad1aeb_9_2032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51" name="Google Shape;1551;g239e4ad1aeb_9_2032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2" name="Google Shape;1552;g239e4ad1aeb_9_2032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499;p105" id="1553" name="Google Shape;1553;g239e4ad1aeb_9_20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4" name="Google Shape;1554;g239e4ad1aeb_9_2032"/>
          <p:cNvSpPr/>
          <p:nvPr/>
        </p:nvSpPr>
        <p:spPr>
          <a:xfrm>
            <a:off x="3276600" y="1504950"/>
            <a:ext cx="5675100" cy="29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5" name="Google Shape;1555;g239e4ad1aeb_9_2032"/>
          <p:cNvSpPr/>
          <p:nvPr/>
        </p:nvSpPr>
        <p:spPr>
          <a:xfrm>
            <a:off x="-1" y="-1"/>
            <a:ext cx="26859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6" name="Google Shape;1556;g239e4ad1aeb_9_2032"/>
          <p:cNvSpPr txBox="1"/>
          <p:nvPr/>
        </p:nvSpPr>
        <p:spPr>
          <a:xfrm>
            <a:off x="8759593" y="4578524"/>
            <a:ext cx="384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</a:pPr>
            <a:r>
              <a:t/>
            </a:r>
            <a:endParaRPr b="1" i="0" sz="1100" u="none" cap="none" strike="noStrike">
              <a:solidFill>
                <a:srgbClr val="58585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Google Shape;506;p105" id="1557" name="Google Shape;1557;g239e4ad1aeb_9_2032"/>
          <p:cNvPicPr preferRelativeResize="0"/>
          <p:nvPr/>
        </p:nvPicPr>
        <p:blipFill rotWithShape="1">
          <a:blip r:embed="rId5">
            <a:alphaModFix/>
          </a:blip>
          <a:srcRect b="11252" l="45388" r="8121" t="21248"/>
          <a:stretch/>
        </p:blipFill>
        <p:spPr>
          <a:xfrm>
            <a:off x="3589227" y="800099"/>
            <a:ext cx="4487969" cy="3665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58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Google Shape;1559;g239e4ad1aeb_9_2044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0" name="Google Shape;1560;g239e4ad1aeb_9_2044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61" name="Google Shape;1561;g239e4ad1aeb_9_20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62" name="Google Shape;1562;g239e4ad1aeb_9_2044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63" name="Google Shape;1563;g239e4ad1aeb_9_204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4" name="Google Shape;1564;g239e4ad1aeb_9_2044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08;p106" id="1565" name="Google Shape;1565;g239e4ad1aeb_9_20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6" name="Google Shape;1566;g239e4ad1aeb_9_2044"/>
          <p:cNvSpPr/>
          <p:nvPr/>
        </p:nvSpPr>
        <p:spPr>
          <a:xfrm>
            <a:off x="-1" y="-1"/>
            <a:ext cx="26859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7" name="Google Shape;1567;g239e4ad1aeb_9_2044"/>
          <p:cNvSpPr txBox="1"/>
          <p:nvPr/>
        </p:nvSpPr>
        <p:spPr>
          <a:xfrm>
            <a:off x="8759593" y="4578524"/>
            <a:ext cx="384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</a:pPr>
            <a:r>
              <a:t/>
            </a:r>
            <a:endParaRPr b="1" i="0" sz="1100" u="none" cap="none" strike="noStrike">
              <a:solidFill>
                <a:srgbClr val="58585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 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68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g239e4ad1aeb_9_2054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0" name="Google Shape;1570;g239e4ad1aeb_9_2054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71" name="Google Shape;1571;g239e4ad1aeb_9_20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72" name="Google Shape;1572;g239e4ad1aeb_9_2054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73" name="Google Shape;1573;g239e4ad1aeb_9_2054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4" name="Google Shape;1574;g239e4ad1aeb_9_2054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5" name="Google Shape;1575;g239e4ad1aeb_9_2054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576" name="Google Shape;1576;g239e4ad1aeb_9_2054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3">
  <p:cSld name="Blank 3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77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39e4ad1aeb_9_2063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9" name="Google Shape;1579;g239e4ad1aeb_9_2063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80" name="Google Shape;1580;g239e4ad1aeb_9_20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81" name="Google Shape;1581;g239e4ad1aeb_9_2063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82" name="Google Shape;1582;g239e4ad1aeb_9_206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3" name="Google Shape;1583;g239e4ad1aeb_9_2063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19;p108" id="1584" name="Google Shape;1584;g239e4ad1aeb_9_2063"/>
          <p:cNvPicPr preferRelativeResize="0"/>
          <p:nvPr/>
        </p:nvPicPr>
        <p:blipFill rotWithShape="1">
          <a:blip r:embed="rId4">
            <a:alphaModFix/>
          </a:blip>
          <a:srcRect b="0" l="0" r="41397" t="45373"/>
          <a:stretch/>
        </p:blipFill>
        <p:spPr>
          <a:xfrm flipH="1">
            <a:off x="1" y="0"/>
            <a:ext cx="2835574" cy="26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85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g239e4ad1aeb_9_2071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7" name="Google Shape;1587;g239e4ad1aeb_9_2071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588" name="Google Shape;1588;g239e4ad1aeb_9_20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589" name="Google Shape;1589;g239e4ad1aeb_9_2071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590" name="Google Shape;1590;g239e4ad1aeb_9_207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1" name="Google Shape;1591;g239e4ad1aeb_9_2071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21;p109" id="1592" name="Google Shape;1592;g239e4ad1aeb_9_20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56073" y="4007049"/>
            <a:ext cx="1131724" cy="11364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3" name="Google Shape;1593;g239e4ad1aeb_9_2071"/>
          <p:cNvGrpSpPr/>
          <p:nvPr/>
        </p:nvGrpSpPr>
        <p:grpSpPr>
          <a:xfrm>
            <a:off x="2" y="4835799"/>
            <a:ext cx="9144000" cy="329800"/>
            <a:chOff x="0" y="-1"/>
            <a:chExt cx="9144000" cy="329800"/>
          </a:xfrm>
        </p:grpSpPr>
        <p:sp>
          <p:nvSpPr>
            <p:cNvPr id="1594" name="Google Shape;1594;g239e4ad1aeb_9_2071"/>
            <p:cNvSpPr/>
            <p:nvPr/>
          </p:nvSpPr>
          <p:spPr>
            <a:xfrm>
              <a:off x="0" y="5799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95" name="Google Shape;1595;g239e4ad1aeb_9_2071"/>
            <p:cNvGrpSpPr/>
            <p:nvPr/>
          </p:nvGrpSpPr>
          <p:grpSpPr>
            <a:xfrm>
              <a:off x="321627" y="73630"/>
              <a:ext cx="8450529" cy="161700"/>
              <a:chOff x="0" y="0"/>
              <a:chExt cx="8450529" cy="161700"/>
            </a:xfrm>
          </p:grpSpPr>
          <p:sp>
            <p:nvSpPr>
              <p:cNvPr id="1596" name="Google Shape;1596;g239e4ad1aeb_9_2071"/>
              <p:cNvSpPr txBox="1"/>
              <p:nvPr/>
            </p:nvSpPr>
            <p:spPr>
              <a:xfrm>
                <a:off x="140434" y="0"/>
                <a:ext cx="26196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/>
              </a:p>
            </p:txBody>
          </p:sp>
          <p:pic>
            <p:nvPicPr>
              <p:cNvPr descr="Google Shape;526;p109" id="1597" name="Google Shape;1597;g239e4ad1aeb_9_207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6278"/>
                <a:ext cx="209512" cy="1099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98" name="Google Shape;1598;g239e4ad1aeb_9_2071"/>
              <p:cNvSpPr txBox="1"/>
              <p:nvPr/>
            </p:nvSpPr>
            <p:spPr>
              <a:xfrm>
                <a:off x="4819029" y="0"/>
                <a:ext cx="3631500" cy="1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34275" spcFirstLastPara="1" rIns="342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600"/>
                  <a:buFont typeface="Montserrat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/>
              </a:p>
            </p:txBody>
          </p:sp>
        </p:grpSp>
        <p:sp>
          <p:nvSpPr>
            <p:cNvPr id="1599" name="Google Shape;1599;g239e4ad1aeb_9_2071"/>
            <p:cNvSpPr txBox="1"/>
            <p:nvPr/>
          </p:nvSpPr>
          <p:spPr>
            <a:xfrm>
              <a:off x="8715247" y="-1"/>
              <a:ext cx="384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85858"/>
                </a:buClr>
                <a:buSzPts val="800"/>
                <a:buFont typeface="Montserrat"/>
                <a:buNone/>
              </a:pPr>
              <a:r>
                <a:t/>
              </a:r>
              <a:endParaRPr b="1" i="0" sz="800" u="none" cap="none" strike="noStrike">
                <a:solidFill>
                  <a:srgbClr val="585858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descr="Google Shape;529;p109" id="1600" name="Google Shape;1600;g239e4ad1aeb_9_207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2899" y="-112626"/>
            <a:ext cx="1086101" cy="76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>
  <p:cSld name="SECTION_HEADER 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01" name="Shape 1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" name="Google Shape;1602;g239e4ad1aeb_9_2087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3" name="Google Shape;1603;g239e4ad1aeb_9_2087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04" name="Google Shape;1604;g239e4ad1aeb_9_20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05" name="Google Shape;1605;g239e4ad1aeb_9_2087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06" name="Google Shape;1606;g239e4ad1aeb_9_2087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7" name="Google Shape;1607;g239e4ad1aeb_9_2087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8" name="Google Shape;1608;g239e4ad1aeb_9_2087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68550" spcFirstLastPara="1" rIns="68550" wrap="square" tIns="6855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 header 1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09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g239e4ad1aeb_9_2095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1" name="Google Shape;1611;g239e4ad1aeb_9_2095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12" name="Google Shape;1612;g239e4ad1aeb_9_20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13" name="Google Shape;1613;g239e4ad1aeb_9_2095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14" name="Google Shape;1614;g239e4ad1aeb_9_2095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5" name="Google Shape;1615;g239e4ad1aeb_9_2095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g239e4ad1aeb_9_2095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68550" spcFirstLastPara="1" rIns="68550" wrap="square" tIns="6855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 1 3">
    <p:bg>
      <p:bgPr>
        <a:solidFill>
          <a:srgbClr val="4A91DC"/>
        </a:solidFill>
      </p:bgPr>
    </p:bg>
    <p:spTree>
      <p:nvGrpSpPr>
        <p:cNvPr id="1617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g239e4ad1aeb_9_2103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9" name="Google Shape;1619;g239e4ad1aeb_9_2103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20" name="Google Shape;1620;g239e4ad1aeb_9_210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21" name="Google Shape;1621;g239e4ad1aeb_9_2103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22" name="Google Shape;1622;g239e4ad1aeb_9_210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3" name="Google Shape;1623;g239e4ad1aeb_9_2103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1">
  <p:cSld name="Blank 1 1 2">
    <p:bg>
      <p:bgPr>
        <a:solidFill>
          <a:srgbClr val="FBA668"/>
        </a:solidFill>
      </p:bgPr>
    </p:bg>
    <p:spTree>
      <p:nvGrpSpPr>
        <p:cNvPr id="1624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g239e4ad1aeb_9_2110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6" name="Google Shape;1626;g239e4ad1aeb_9_2110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27" name="Google Shape;1627;g239e4ad1aeb_9_21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28" name="Google Shape;1628;g239e4ad1aeb_9_2110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29" name="Google Shape;1629;g239e4ad1aeb_9_2110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0" name="Google Shape;1630;g239e4ad1aeb_9_2110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_Blue 1">
  <p:cSld name="1_TITLE_ONLY_1_2_1">
    <p:bg>
      <p:bgPr>
        <a:solidFill>
          <a:srgbClr val="F8F8F8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g25c51fa04d6_0_3101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g25c51fa04d6_0_3101"/>
          <p:cNvSpPr/>
          <p:nvPr/>
        </p:nvSpPr>
        <p:spPr>
          <a:xfrm>
            <a:off x="0" y="-150"/>
            <a:ext cx="9144000" cy="7620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25c51fa04d6_0_3101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b="1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43" name="Google Shape;143;g25c51fa04d6_0_3101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44" name="Google Shape;144;g25c51fa04d6_0_3101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145" name="Google Shape;145;g25c51fa04d6_0_3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5663" y="239679"/>
            <a:ext cx="960118" cy="32644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g25c51fa04d6_0_3101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©</a:t>
            </a: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202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7" name="Google Shape;147;g25c51fa04d6_0_3101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Blank 2 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3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g239e4ad1aeb_9_2117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3" name="Google Shape;1633;g239e4ad1aeb_9_2117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34" name="Google Shape;1634;g239e4ad1aeb_9_2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35" name="Google Shape;1635;g239e4ad1aeb_9_2117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36" name="Google Shape;1636;g239e4ad1aeb_9_2117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7" name="Google Shape;1637;g239e4ad1aeb_9_2117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42;p114" id="1638" name="Google Shape;1638;g239e4ad1aeb_9_21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" y="2236399"/>
            <a:ext cx="4036551" cy="1678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2">
  <p:cSld name="Blank 1 2 2">
    <p:bg>
      <p:bgPr>
        <a:solidFill>
          <a:srgbClr val="4A91DC"/>
        </a:solidFill>
      </p:bgPr>
    </p:bg>
    <p:spTree>
      <p:nvGrpSpPr>
        <p:cNvPr id="1639" name="Shape 1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" name="Google Shape;1640;g239e4ad1aeb_9_2125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1" name="Google Shape;1641;g239e4ad1aeb_9_2125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42" name="Google Shape;1642;g239e4ad1aeb_9_21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43" name="Google Shape;1643;g239e4ad1aeb_9_2125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44" name="Google Shape;1644;g239e4ad1aeb_9_2125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5" name="Google Shape;1645;g239e4ad1aeb_9_2125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45;p115" id="1646" name="Google Shape;1646;g239e4ad1aeb_9_21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4975850" y="532400"/>
            <a:ext cx="4168151" cy="1733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1 1">
  <p:cSld name="Blank 1 1 1 2">
    <p:bg>
      <p:bgPr>
        <a:solidFill>
          <a:srgbClr val="FBA668"/>
        </a:solidFill>
      </p:bgPr>
    </p:bg>
    <p:spTree>
      <p:nvGrpSpPr>
        <p:cNvPr id="1647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g239e4ad1aeb_9_2133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9" name="Google Shape;1649;g239e4ad1aeb_9_2133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50" name="Google Shape;1650;g239e4ad1aeb_9_21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51" name="Google Shape;1651;g239e4ad1aeb_9_2133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52" name="Google Shape;1652;g239e4ad1aeb_9_2133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3" name="Google Shape;1653;g239e4ad1aeb_9_2133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48;p116" id="1654" name="Google Shape;1654;g239e4ad1aeb_9_2133"/>
          <p:cNvPicPr preferRelativeResize="0"/>
          <p:nvPr/>
        </p:nvPicPr>
        <p:blipFill rotWithShape="1">
          <a:blip r:embed="rId3">
            <a:alphaModFix/>
          </a:blip>
          <a:srcRect b="0" l="0" r="38336" t="35922"/>
          <a:stretch/>
        </p:blipFill>
        <p:spPr>
          <a:xfrm>
            <a:off x="6118326" y="0"/>
            <a:ext cx="3025677" cy="3144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5" name="Shape 1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Google Shape;1656;g239e4ad1aeb_9_2141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7" name="Google Shape;1657;g239e4ad1aeb_9_2141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58" name="Google Shape;1658;g239e4ad1aeb_9_21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59" name="Google Shape;1659;g239e4ad1aeb_9_2141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60" name="Google Shape;1660;g239e4ad1aeb_9_2141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1" name="Google Shape;1661;g239e4ad1aeb_9_2141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 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62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g239e4ad1aeb_9_2148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4" name="Google Shape;1664;g239e4ad1aeb_9_2148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65" name="Google Shape;1665;g239e4ad1aeb_9_21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66" name="Google Shape;1666;g239e4ad1aeb_9_2148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67" name="Google Shape;1667;g239e4ad1aeb_9_2148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g239e4ad1aeb_9_2148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51;p118" id="1669" name="Google Shape;1669;g239e4ad1aeb_9_21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1">
  <p:cSld name="1_TITLE_ONLY_1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70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239e4ad1aeb_9_2156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2" name="Google Shape;1672;g239e4ad1aeb_9_2156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73" name="Google Shape;1673;g239e4ad1aeb_9_21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74" name="Google Shape;1674;g239e4ad1aeb_9_2156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75" name="Google Shape;1675;g239e4ad1aeb_9_2156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6" name="Google Shape;1676;g239e4ad1aeb_9_2156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7" name="Google Shape;1677;g239e4ad1aeb_9_2156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8" name="Google Shape;1678;g239e4ad1aeb_9_2156"/>
          <p:cNvSpPr/>
          <p:nvPr/>
        </p:nvSpPr>
        <p:spPr>
          <a:xfrm>
            <a:off x="-1" y="0"/>
            <a:ext cx="899700" cy="115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>
  <p:cSld name="OBJECT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79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Google Shape;1680;g239e4ad1aeb_9_2165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1" name="Google Shape;1681;g239e4ad1aeb_9_2165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82" name="Google Shape;1682;g239e4ad1aeb_9_21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83" name="Google Shape;1683;g239e4ad1aeb_9_2165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84" name="Google Shape;1684;g239e4ad1aeb_9_2165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5" name="Google Shape;1685;g239e4ad1aeb_9_2165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56;p120" id="1686" name="Google Shape;1686;g239e4ad1aeb_9_21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7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7" name="Google Shape;1687;g239e4ad1aeb_9_2165"/>
          <p:cNvSpPr txBox="1"/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688" name="Google Shape;1688;g239e4ad1aeb_9_216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/>
            </a:lvl1pPr>
            <a:lvl2pPr indent="-31750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/>
            </a:lvl2pPr>
            <a:lvl3pPr indent="-31750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sz="1400"/>
            </a:lvl3pPr>
            <a:lvl4pPr indent="-31750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/>
            </a:lvl4pPr>
            <a:lvl5pPr indent="-31750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_1">
  <p:cSld name="1_Title Slide 2_1 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89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g239e4ad1aeb_9_2175"/>
          <p:cNvSpPr/>
          <p:nvPr/>
        </p:nvSpPr>
        <p:spPr>
          <a:xfrm>
            <a:off x="-1" y="6774"/>
            <a:ext cx="1856700" cy="114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1" name="Google Shape;1691;g239e4ad1aeb_9_2175"/>
          <p:cNvSpPr txBox="1"/>
          <p:nvPr/>
        </p:nvSpPr>
        <p:spPr>
          <a:xfrm>
            <a:off x="220062" y="4892721"/>
            <a:ext cx="261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Manajemen Pelaksana Program </a:t>
            </a:r>
            <a:r>
              <a:rPr lang="en" sz="700"/>
              <a:t>Prakerja</a:t>
            </a:r>
            <a:r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(PMO) 2021</a:t>
            </a:r>
            <a:endParaRPr/>
          </a:p>
        </p:txBody>
      </p:sp>
      <p:pic>
        <p:nvPicPr>
          <p:cNvPr descr="Google Shape;473;p98" id="1692" name="Google Shape;1692;g239e4ad1aeb_9_21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4894336"/>
            <a:ext cx="318432" cy="167178"/>
          </a:xfrm>
          <a:prstGeom prst="rect">
            <a:avLst/>
          </a:prstGeom>
          <a:noFill/>
          <a:ln>
            <a:noFill/>
          </a:ln>
        </p:spPr>
      </p:pic>
      <p:sp>
        <p:nvSpPr>
          <p:cNvPr id="1693" name="Google Shape;1693;g239e4ad1aeb_9_2175"/>
          <p:cNvSpPr txBox="1"/>
          <p:nvPr/>
        </p:nvSpPr>
        <p:spPr>
          <a:xfrm>
            <a:off x="3547352" y="4916034"/>
            <a:ext cx="36315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"/>
              <a:buFont typeface="Arial"/>
              <a:buNone/>
            </a:pPr>
            <a:r>
              <a:rPr b="0" i="1" lang="en" sz="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not to be reproduced and disseminated without PMO's prior written consent</a:t>
            </a:r>
            <a:endParaRPr/>
          </a:p>
        </p:txBody>
      </p:sp>
      <p:sp>
        <p:nvSpPr>
          <p:cNvPr id="1694" name="Google Shape;1694;g239e4ad1aeb_9_2175"/>
          <p:cNvSpPr txBox="1"/>
          <p:nvPr>
            <p:ph idx="12" type="sldNum"/>
          </p:nvPr>
        </p:nvSpPr>
        <p:spPr>
          <a:xfrm>
            <a:off x="8744631" y="4794800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5" name="Google Shape;1695;g239e4ad1aeb_9_2175"/>
          <p:cNvSpPr/>
          <p:nvPr/>
        </p:nvSpPr>
        <p:spPr>
          <a:xfrm>
            <a:off x="8034649" y="1310575"/>
            <a:ext cx="1109400" cy="249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>
  <p:cSld name="SECTION_HEADER 5">
    <p:spTree>
      <p:nvGrpSpPr>
        <p:cNvPr id="1696" name="Shape 1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7" name="Google Shape;1697;g239e4ad1aeb_9_2182"/>
          <p:cNvSpPr txBox="1"/>
          <p:nvPr>
            <p:ph type="title"/>
          </p:nvPr>
        </p:nvSpPr>
        <p:spPr>
          <a:xfrm>
            <a:off x="311699" y="2150849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698" name="Google Shape;1698;g239e4ad1aeb_9_2182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5">
    <p:spTree>
      <p:nvGrpSpPr>
        <p:cNvPr id="1699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" name="Google Shape;1700;g239e4ad1aeb_9_2185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01" name="Google Shape;1701;g239e4ad1aeb_9_2185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02" name="Google Shape;1702;g239e4ad1aeb_9_2185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1_Title Slide 2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>
  <p:cSld name="TITLE_AND_TWO_COLUMNS 3">
    <p:spTree>
      <p:nvGrpSpPr>
        <p:cNvPr id="1703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g239e4ad1aeb_9_2189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05" name="Google Shape;1705;g239e4ad1aeb_9_2189"/>
          <p:cNvSpPr txBox="1"/>
          <p:nvPr>
            <p:ph idx="1" type="body"/>
          </p:nvPr>
        </p:nvSpPr>
        <p:spPr>
          <a:xfrm>
            <a:off x="311699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06" name="Google Shape;1706;g239e4ad1aeb_9_2189"/>
          <p:cNvSpPr txBox="1"/>
          <p:nvPr>
            <p:ph idx="2" type="body"/>
          </p:nvPr>
        </p:nvSpPr>
        <p:spPr>
          <a:xfrm>
            <a:off x="4832399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07" name="Google Shape;1707;g239e4ad1aeb_9_2189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7">
    <p:spTree>
      <p:nvGrpSpPr>
        <p:cNvPr id="1708" name="Shape 1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9" name="Google Shape;1709;g239e4ad1aeb_9_2194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10" name="Google Shape;1710;g239e4ad1aeb_9_2194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 3">
    <p:spTree>
      <p:nvGrpSpPr>
        <p:cNvPr id="1711" name="Shape 1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Google Shape;1712;g239e4ad1aeb_9_2197"/>
          <p:cNvSpPr txBox="1"/>
          <p:nvPr>
            <p:ph type="title"/>
          </p:nvPr>
        </p:nvSpPr>
        <p:spPr>
          <a:xfrm>
            <a:off x="311699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13" name="Google Shape;1713;g239e4ad1aeb_9_2197"/>
          <p:cNvSpPr txBox="1"/>
          <p:nvPr>
            <p:ph idx="1" type="body"/>
          </p:nvPr>
        </p:nvSpPr>
        <p:spPr>
          <a:xfrm>
            <a:off x="311699" y="1389599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14" name="Google Shape;1714;g239e4ad1aeb_9_2197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>
  <p:cSld name="MAIN_POINT 3">
    <p:spTree>
      <p:nvGrpSpPr>
        <p:cNvPr id="1715" name="Shape 1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6" name="Google Shape;1716;g239e4ad1aeb_9_2201"/>
          <p:cNvSpPr txBox="1"/>
          <p:nvPr>
            <p:ph type="title"/>
          </p:nvPr>
        </p:nvSpPr>
        <p:spPr>
          <a:xfrm>
            <a:off x="490250" y="450149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4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17" name="Google Shape;1717;g239e4ad1aeb_9_2201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>
  <p:cSld name="SECTION_TITLE_AND_DESCRIPTION 3">
    <p:spTree>
      <p:nvGrpSpPr>
        <p:cNvPr id="1718" name="Shape 1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9" name="Google Shape;1719;g239e4ad1aeb_9_220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0" name="Google Shape;1720;g239e4ad1aeb_9_220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21" name="Google Shape;1721;g239e4ad1aeb_9_2204"/>
          <p:cNvSpPr txBox="1"/>
          <p:nvPr>
            <p:ph idx="1" type="body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1pPr>
            <a:lvl2pPr indent="-22860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2pPr>
            <a:lvl3pPr indent="-22860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3pPr>
            <a:lvl4pPr indent="-22860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4pPr>
            <a:lvl5pPr indent="-22860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22" name="Google Shape;1722;g239e4ad1aeb_9_2204"/>
          <p:cNvSpPr txBox="1"/>
          <p:nvPr>
            <p:ph idx="2" type="body"/>
          </p:nvPr>
        </p:nvSpPr>
        <p:spPr>
          <a:xfrm>
            <a:off x="4939500" y="724074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23" name="Google Shape;1723;g239e4ad1aeb_9_2204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>
  <p:cSld name="CAPTION_ONLY 3">
    <p:spTree>
      <p:nvGrpSpPr>
        <p:cNvPr id="1724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Google Shape;1725;g239e4ad1aeb_9_2210"/>
          <p:cNvSpPr txBox="1"/>
          <p:nvPr>
            <p:ph idx="1" type="body"/>
          </p:nvPr>
        </p:nvSpPr>
        <p:spPr>
          <a:xfrm>
            <a:off x="311699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None/>
              <a:defRPr/>
            </a:lvl1pPr>
          </a:lstStyle>
          <a:p/>
        </p:txBody>
      </p:sp>
      <p:sp>
        <p:nvSpPr>
          <p:cNvPr id="1726" name="Google Shape;1726;g239e4ad1aeb_9_2210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>
  <p:cSld name="BIG_NUMBER 3">
    <p:spTree>
      <p:nvGrpSpPr>
        <p:cNvPr id="1727" name="Shape 1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8" name="Google Shape;1728;g239e4ad1aeb_9_2213"/>
          <p:cNvSpPr txBox="1"/>
          <p:nvPr>
            <p:ph type="title"/>
          </p:nvPr>
        </p:nvSpPr>
        <p:spPr>
          <a:xfrm>
            <a:off x="311699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2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29" name="Google Shape;1729;g239e4ad1aeb_9_2213"/>
          <p:cNvSpPr txBox="1"/>
          <p:nvPr>
            <p:ph idx="1" type="body"/>
          </p:nvPr>
        </p:nvSpPr>
        <p:spPr>
          <a:xfrm>
            <a:off x="311699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30" name="Google Shape;1730;g239e4ad1aeb_9_2213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 8">
    <p:spTree>
      <p:nvGrpSpPr>
        <p:cNvPr id="1731" name="Shape 1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2" name="Google Shape;1732;g239e4ad1aeb_9_2217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 3">
    <p:spTree>
      <p:nvGrpSpPr>
        <p:cNvPr id="1733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g239e4ad1aeb_9_22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5" name="Google Shape;1735;g239e4ad1aeb_9_2219"/>
          <p:cNvSpPr txBox="1"/>
          <p:nvPr>
            <p:ph type="title"/>
          </p:nvPr>
        </p:nvSpPr>
        <p:spPr>
          <a:xfrm>
            <a:off x="332500" y="1375049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Poppins"/>
              <a:buNone/>
              <a:defRPr b="1" sz="4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36" name="Google Shape;1736;g239e4ad1aeb_9_2219"/>
          <p:cNvSpPr txBox="1"/>
          <p:nvPr>
            <p:ph idx="1" type="body"/>
          </p:nvPr>
        </p:nvSpPr>
        <p:spPr>
          <a:xfrm>
            <a:off x="332500" y="3109649"/>
            <a:ext cx="52713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Poppins Medium"/>
              <a:buNone/>
              <a:defRPr sz="20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228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Poppins Medium"/>
              <a:buNone/>
              <a:defRPr sz="20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indent="-2286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Poppins Medium"/>
              <a:buNone/>
              <a:defRPr sz="20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indent="-2286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Poppins Medium"/>
              <a:buNone/>
              <a:defRPr sz="20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indent="-2286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Poppins Medium"/>
              <a:buNone/>
              <a:defRPr sz="20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pic>
        <p:nvPicPr>
          <p:cNvPr descr="Google Shape;612;p134" id="1737" name="Google Shape;1737;g239e4ad1aeb_9_22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21908" y="299172"/>
            <a:ext cx="1237181" cy="417424"/>
          </a:xfrm>
          <a:prstGeom prst="rect">
            <a:avLst/>
          </a:prstGeom>
          <a:noFill/>
          <a:ln>
            <a:noFill/>
          </a:ln>
        </p:spPr>
      </p:pic>
      <p:sp>
        <p:nvSpPr>
          <p:cNvPr id="1738" name="Google Shape;1738;g239e4ad1aeb_9_2219"/>
          <p:cNvSpPr txBox="1"/>
          <p:nvPr/>
        </p:nvSpPr>
        <p:spPr>
          <a:xfrm>
            <a:off x="342332" y="4612502"/>
            <a:ext cx="35580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Poppins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Poppins"/>
              <a:buNone/>
            </a:pPr>
            <a:r>
              <a:rPr b="1" i="0" lang="en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/>
          </a:p>
        </p:txBody>
      </p:sp>
      <p:pic>
        <p:nvPicPr>
          <p:cNvPr descr="Google Shape;614;p134" id="1739" name="Google Shape;1739;g239e4ad1aeb_9_22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181" y="299171"/>
            <a:ext cx="2927724" cy="417426"/>
          </a:xfrm>
          <a:prstGeom prst="rect">
            <a:avLst/>
          </a:prstGeom>
          <a:noFill/>
          <a:ln>
            <a:noFill/>
          </a:ln>
        </p:spPr>
      </p:pic>
      <p:sp>
        <p:nvSpPr>
          <p:cNvPr id="1740" name="Google Shape;1740;g239e4ad1aeb_9_2219"/>
          <p:cNvSpPr txBox="1"/>
          <p:nvPr/>
        </p:nvSpPr>
        <p:spPr>
          <a:xfrm>
            <a:off x="4078075" y="4612495"/>
            <a:ext cx="36315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Poppins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Poppins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/>
          </a:p>
        </p:txBody>
      </p:sp>
      <p:pic>
        <p:nvPicPr>
          <p:cNvPr descr="Google Shape;616;p134" id="1741" name="Google Shape;1741;g239e4ad1aeb_9_22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848971">
            <a:off x="7208645" y="2398863"/>
            <a:ext cx="4515736" cy="3227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42" name="Google Shape;1742;g239e4ad1aeb_9_2219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 4">
    <p:spTree>
      <p:nvGrpSpPr>
        <p:cNvPr id="1743" name="Shape 1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26;p138" id="1744" name="Google Shape;1744;g239e4ad1aeb_9_22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8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627;p138" id="1745" name="Google Shape;1745;g239e4ad1aeb_9_22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6668" y="-623801"/>
            <a:ext cx="2636002" cy="1884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628;p138" id="1746" name="Google Shape;1746;g239e4ad1aeb_9_22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90458" y="3259225"/>
            <a:ext cx="1942223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629;p138" id="1747" name="Google Shape;1747;g239e4ad1aeb_9_2229"/>
          <p:cNvPicPr preferRelativeResize="0"/>
          <p:nvPr/>
        </p:nvPicPr>
        <p:blipFill rotWithShape="1">
          <a:blip r:embed="rId5">
            <a:alphaModFix/>
          </a:blip>
          <a:srcRect b="60469" l="33105" r="0" t="0"/>
          <a:stretch/>
        </p:blipFill>
        <p:spPr>
          <a:xfrm>
            <a:off x="-26" y="3715749"/>
            <a:ext cx="2413878" cy="1427749"/>
          </a:xfrm>
          <a:prstGeom prst="rect">
            <a:avLst/>
          </a:prstGeom>
          <a:noFill/>
          <a:ln>
            <a:noFill/>
          </a:ln>
        </p:spPr>
      </p:pic>
      <p:sp>
        <p:nvSpPr>
          <p:cNvPr id="1748" name="Google Shape;1748;g239e4ad1aeb_9_2229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1">
  <p:cSld name="1_TITLE_ONLY_1 4">
    <p:spTree>
      <p:nvGrpSpPr>
        <p:cNvPr id="1749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31;p139" id="1750" name="Google Shape;1750;g239e4ad1aeb_9_2235"/>
          <p:cNvPicPr preferRelativeResize="0"/>
          <p:nvPr/>
        </p:nvPicPr>
        <p:blipFill rotWithShape="1">
          <a:blip r:embed="rId2">
            <a:alphaModFix/>
          </a:blip>
          <a:srcRect b="0" l="1156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51" name="Google Shape;1751;g239e4ad1aeb_9_2235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52" name="Google Shape;1752;g239e4ad1aeb_9_2235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3" name="Google Shape;1753;g239e4ad1aeb_9_2235"/>
          <p:cNvGrpSpPr/>
          <p:nvPr/>
        </p:nvGrpSpPr>
        <p:grpSpPr>
          <a:xfrm>
            <a:off x="311705" y="4887481"/>
            <a:ext cx="8303133" cy="161700"/>
            <a:chOff x="0" y="0"/>
            <a:chExt cx="8303133" cy="161700"/>
          </a:xfrm>
        </p:grpSpPr>
        <p:sp>
          <p:nvSpPr>
            <p:cNvPr id="1754" name="Google Shape;1754;g239e4ad1aeb_9_2235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636;p139" id="1755" name="Google Shape;1755;g239e4ad1aeb_9_223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56" name="Google Shape;1756;g239e4ad1aeb_9_2235"/>
            <p:cNvSpPr txBox="1"/>
            <p:nvPr/>
          </p:nvSpPr>
          <p:spPr>
            <a:xfrm>
              <a:off x="46716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757" name="Google Shape;1757;g239e4ad1aeb_9_2235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39;p139" id="1758" name="Google Shape;1758;g239e4ad1aeb_9_22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3" y="77099"/>
            <a:ext cx="705963" cy="684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">
  <p:cSld name="1_TITLE_ONLY 9">
    <p:spTree>
      <p:nvGrpSpPr>
        <p:cNvPr id="1759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41;p140" id="1760" name="Google Shape;1760;g239e4ad1aeb_9_2245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-1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61" name="Google Shape;1761;g239e4ad1aeb_9_2245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62" name="Google Shape;1762;g239e4ad1aeb_9_2245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63" name="Google Shape;1763;g239e4ad1aeb_9_2245"/>
          <p:cNvGrpSpPr/>
          <p:nvPr/>
        </p:nvGrpSpPr>
        <p:grpSpPr>
          <a:xfrm>
            <a:off x="311705" y="4887481"/>
            <a:ext cx="8303133" cy="161700"/>
            <a:chOff x="0" y="0"/>
            <a:chExt cx="8303133" cy="161700"/>
          </a:xfrm>
        </p:grpSpPr>
        <p:sp>
          <p:nvSpPr>
            <p:cNvPr id="1764" name="Google Shape;1764;g239e4ad1aeb_9_2245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646;p140" id="1765" name="Google Shape;1765;g239e4ad1aeb_9_224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6" name="Google Shape;1766;g239e4ad1aeb_9_2245"/>
            <p:cNvSpPr txBox="1"/>
            <p:nvPr/>
          </p:nvSpPr>
          <p:spPr>
            <a:xfrm>
              <a:off x="46716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767" name="Google Shape;1767;g239e4ad1aeb_9_2245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49;p140" id="1768" name="Google Shape;1768;g239e4ad1aeb_9_22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3" y="77099"/>
            <a:ext cx="705963" cy="684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8">
    <p:spTree>
      <p:nvGrpSpPr>
        <p:cNvPr id="1769" name="Shape 1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52;p142" id="1770" name="Google Shape;1770;g239e4ad1aeb_9_22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6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71" name="Google Shape;1771;g239e4ad1aeb_9_2255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2" name="Google Shape;1772;g239e4ad1aeb_9_2255"/>
          <p:cNvSpPr txBox="1"/>
          <p:nvPr>
            <p:ph type="title"/>
          </p:nvPr>
        </p:nvSpPr>
        <p:spPr>
          <a:xfrm>
            <a:off x="226150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73" name="Google Shape;1773;g239e4ad1aeb_9_2255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74" name="Google Shape;1774;g239e4ad1aeb_9_2255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775" name="Google Shape;1775;g239e4ad1aeb_9_2255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658;p142" id="1776" name="Google Shape;1776;g239e4ad1aeb_9_22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77" name="Google Shape;1777;g239e4ad1aeb_9_2255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778" name="Google Shape;1778;g239e4ad1aeb_9_2255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61;p142" id="1779" name="Google Shape;1779;g239e4ad1aeb_9_22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124" y="-123626"/>
            <a:ext cx="1247577" cy="8917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662;p142" id="1780" name="Google Shape;1780;g239e4ad1aeb_9_22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3126" y="3933125"/>
            <a:ext cx="1247576" cy="121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_1">
  <p:cSld name="TITLE_ONLY_1 2">
    <p:spTree>
      <p:nvGrpSpPr>
        <p:cNvPr id="178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64;p143" id="1782" name="Google Shape;1782;g239e4ad1aeb_9_22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83" name="Google Shape;1783;g239e4ad1aeb_9_2267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4" name="Google Shape;1784;g239e4ad1aeb_9_2267"/>
          <p:cNvSpPr txBox="1"/>
          <p:nvPr>
            <p:ph type="title"/>
          </p:nvPr>
        </p:nvSpPr>
        <p:spPr>
          <a:xfrm>
            <a:off x="226150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85" name="Google Shape;1785;g239e4ad1aeb_9_2267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6" name="Google Shape;1786;g239e4ad1aeb_9_2267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787" name="Google Shape;1787;g239e4ad1aeb_9_2267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670;p143" id="1788" name="Google Shape;1788;g239e4ad1aeb_9_226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89" name="Google Shape;1789;g239e4ad1aeb_9_2267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790" name="Google Shape;1790;g239e4ad1aeb_9_2267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73;p143" id="1791" name="Google Shape;1791;g239e4ad1aeb_9_22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124" y="-123626"/>
            <a:ext cx="1247577" cy="8917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674;p143" id="1792" name="Google Shape;1792;g239e4ad1aeb_9_22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3126" y="3933125"/>
            <a:ext cx="1247576" cy="121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 only 1 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93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4" name="Google Shape;1794;g239e4ad1aeb_9_2279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3">
  <p:cSld name="1_TITLE_ONLY_3 4">
    <p:spTree>
      <p:nvGrpSpPr>
        <p:cNvPr id="1795" name="Shape 1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6" name="Google Shape;1796;g239e4ad1aeb_9_2281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7" name="Google Shape;1797;g239e4ad1aeb_9_2281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8" name="Google Shape;1798;g239e4ad1aeb_9_2281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2">
  <p:cSld name="1_TITLE_ONLY_2 4">
    <p:spTree>
      <p:nvGrpSpPr>
        <p:cNvPr id="1799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" name="Google Shape;1800;g239e4ad1aeb_9_2285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1" name="Google Shape;1801;g239e4ad1aeb_9_2285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2" name="Google Shape;1802;g239e4ad1aeb_9_2285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">
  <p:cSld name="TITLE_ONLY 2 3">
    <p:spTree>
      <p:nvGrpSpPr>
        <p:cNvPr id="1803" name="Shape 1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4" name="Google Shape;1804;g239e4ad1aeb_9_2289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8ECB"/>
              </a:buClr>
              <a:buSzPts val="1800"/>
              <a:buFont typeface="Montserrat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805" name="Google Shape;1805;g239e4ad1aeb_9_2289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85;p147" id="1806" name="Google Shape;1806;g239e4ad1aeb_9_228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807" name="Google Shape;1807;g239e4ad1aeb_9_2289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08" name="Google Shape;1808;g239e4ad1aeb_9_2289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809" name="Google Shape;1809;g239e4ad1aeb_9_2289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689;p147" id="1810" name="Google Shape;1810;g239e4ad1aeb_9_228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11" name="Google Shape;1811;g239e4ad1aeb_9_2289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812" name="Google Shape;1812;g239e4ad1aeb_9_2289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 5">
    <p:spTree>
      <p:nvGrpSpPr>
        <p:cNvPr id="1813" name="Shape 1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93;p148" id="1814" name="Google Shape;1814;g239e4ad1aeb_9_229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5736" y="-94566"/>
            <a:ext cx="9179738" cy="5319930"/>
          </a:xfrm>
          <a:prstGeom prst="rect">
            <a:avLst/>
          </a:prstGeom>
          <a:noFill/>
          <a:ln>
            <a:noFill/>
          </a:ln>
        </p:spPr>
      </p:pic>
      <p:sp>
        <p:nvSpPr>
          <p:cNvPr id="1815" name="Google Shape;1815;g239e4ad1aeb_9_2299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 2">
  <p:cSld name="1_Title Slide 2 5">
    <p:spTree>
      <p:nvGrpSpPr>
        <p:cNvPr id="1816" name="Shape 1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95;p149" id="1817" name="Google Shape;1817;g239e4ad1aeb_9_230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8" name="Google Shape;1818;g239e4ad1aeb_9_2302"/>
          <p:cNvSpPr/>
          <p:nvPr/>
        </p:nvSpPr>
        <p:spPr>
          <a:xfrm>
            <a:off x="3276600" y="1504950"/>
            <a:ext cx="5675100" cy="29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9" name="Google Shape;1819;g239e4ad1aeb_9_2302"/>
          <p:cNvSpPr/>
          <p:nvPr/>
        </p:nvSpPr>
        <p:spPr>
          <a:xfrm>
            <a:off x="0" y="-1"/>
            <a:ext cx="2686200" cy="6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0" name="Google Shape;1820;g239e4ad1aeb_9_2302"/>
          <p:cNvSpPr txBox="1"/>
          <p:nvPr>
            <p:ph idx="12" type="sldNum"/>
          </p:nvPr>
        </p:nvSpPr>
        <p:spPr>
          <a:xfrm>
            <a:off x="8776274" y="4661074"/>
            <a:ext cx="35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100"/>
              <a:buFont typeface="Montserrat"/>
              <a:buNone/>
              <a:defRPr b="1" sz="11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99;p149" id="1821" name="Google Shape;1821;g239e4ad1aeb_9_2302"/>
          <p:cNvPicPr preferRelativeResize="0"/>
          <p:nvPr/>
        </p:nvPicPr>
        <p:blipFill rotWithShape="1">
          <a:blip r:embed="rId3">
            <a:alphaModFix/>
          </a:blip>
          <a:srcRect b="11252" l="45387" r="8114" t="21248"/>
          <a:stretch/>
        </p:blipFill>
        <p:spPr>
          <a:xfrm>
            <a:off x="3589227" y="800099"/>
            <a:ext cx="4487969" cy="3665804"/>
          </a:xfrm>
          <a:prstGeom prst="rect">
            <a:avLst/>
          </a:prstGeom>
          <a:noFill/>
          <a:ln>
            <a:noFill/>
          </a:ln>
        </p:spPr>
      </p:pic>
      <p:sp>
        <p:nvSpPr>
          <p:cNvPr id="1822" name="Google Shape;1822;g239e4ad1aeb_9_2302"/>
          <p:cNvSpPr/>
          <p:nvPr/>
        </p:nvSpPr>
        <p:spPr>
          <a:xfrm>
            <a:off x="3165149" y="867280"/>
            <a:ext cx="5786700" cy="3552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01;p149" id="1823" name="Google Shape;1823;g239e4ad1aeb_9_230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 3">
    <p:spTree>
      <p:nvGrpSpPr>
        <p:cNvPr id="1824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03;p150" id="1825" name="Google Shape;1825;g239e4ad1aeb_9_23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6" name="Google Shape;1826;g239e4ad1aeb_9_2310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 2">
    <p:spTree>
      <p:nvGrpSpPr>
        <p:cNvPr id="1827" name="Shape 1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05;p151" id="1828" name="Google Shape;1828;g239e4ad1aeb_9_23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9" name="Google Shape;1829;g239e4ad1aeb_9_2313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 2">
    <p:spTree>
      <p:nvGrpSpPr>
        <p:cNvPr id="1830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07;p152" id="1831" name="Google Shape;1831;g239e4ad1aeb_9_23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2" name="Google Shape;1832;g239e4ad1aeb_9_2316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2">
  <p:cSld name="1_TITLE_ONLY 2 3">
    <p:spTree>
      <p:nvGrpSpPr>
        <p:cNvPr id="1833" name="Shape 1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09;p153" id="1834" name="Google Shape;1834;g239e4ad1aeb_9_23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5" name="Google Shape;1835;g239e4ad1aeb_9_2319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711;p153" id="1836" name="Google Shape;1836;g239e4ad1aeb_9_23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837" name="Google Shape;1837;g239e4ad1aeb_9_2319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8" name="Google Shape;1838;g239e4ad1aeb_9_2319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839" name="Google Shape;1839;g239e4ad1aeb_9_2319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715;p153" id="1840" name="Google Shape;1840;g239e4ad1aeb_9_231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41" name="Google Shape;1841;g239e4ad1aeb_9_2319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842" name="Google Shape;1842;g239e4ad1aeb_9_2319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3">
  <p:cSld name="1_TITLE_ONLY 3 3">
    <p:spTree>
      <p:nvGrpSpPr>
        <p:cNvPr id="1843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19;p154" id="1844" name="Google Shape;1844;g239e4ad1aeb_9_23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5" name="Google Shape;1845;g239e4ad1aeb_9_2329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721;p154" id="1846" name="Google Shape;1846;g239e4ad1aeb_9_23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847" name="Google Shape;1847;g239e4ad1aeb_9_2329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48" name="Google Shape;1848;g239e4ad1aeb_9_2329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849" name="Google Shape;1849;g239e4ad1aeb_9_2329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725;p154" id="1850" name="Google Shape;1850;g239e4ad1aeb_9_23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51" name="Google Shape;1851;g239e4ad1aeb_9_2329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852" name="Google Shape;1852;g239e4ad1aeb_9_2329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4">
  <p:cSld name="1_TITLE_ONLY 4 3">
    <p:spTree>
      <p:nvGrpSpPr>
        <p:cNvPr id="1853" name="Shape 1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29;p155" id="1854" name="Google Shape;1854;g239e4ad1aeb_9_23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5" name="Google Shape;1855;g239e4ad1aeb_9_2339"/>
          <p:cNvSpPr txBox="1"/>
          <p:nvPr>
            <p:ph type="title"/>
          </p:nvPr>
        </p:nvSpPr>
        <p:spPr>
          <a:xfrm>
            <a:off x="311699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8ECB"/>
              </a:buClr>
              <a:buSzPts val="1800"/>
              <a:buFont typeface="Montserrat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731;p155" id="1856" name="Google Shape;1856;g239e4ad1aeb_9_23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4"/>
            <a:ext cx="2225190" cy="343316"/>
          </a:xfrm>
          <a:prstGeom prst="rect">
            <a:avLst/>
          </a:prstGeom>
          <a:noFill/>
          <a:ln>
            <a:noFill/>
          </a:ln>
        </p:spPr>
      </p:pic>
      <p:sp>
        <p:nvSpPr>
          <p:cNvPr id="1857" name="Google Shape;1857;g239e4ad1aeb_9_2339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58" name="Google Shape;1858;g239e4ad1aeb_9_2339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859" name="Google Shape;1859;g239e4ad1aeb_9_2339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735;p155" id="1860" name="Google Shape;1860;g239e4ad1aeb_9_233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61" name="Google Shape;1861;g239e4ad1aeb_9_2339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862" name="Google Shape;1862;g239e4ad1aeb_9_2339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6">
  <p:cSld name="1_TITLE_ONLY 6 3">
    <p:spTree>
      <p:nvGrpSpPr>
        <p:cNvPr id="1863" name="Shape 1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39;p156" id="1864" name="Google Shape;1864;g239e4ad1aeb_9_23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1865" name="Google Shape;1865;g239e4ad1aeb_9_2349"/>
          <p:cNvSpPr txBox="1"/>
          <p:nvPr>
            <p:ph type="title"/>
          </p:nvPr>
        </p:nvSpPr>
        <p:spPr>
          <a:xfrm>
            <a:off x="283124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866" name="Google Shape;1866;g239e4ad1aeb_9_2349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7" name="Google Shape;1867;g239e4ad1aeb_9_2349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68" name="Google Shape;1868;g239e4ad1aeb_9_2349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869" name="Google Shape;1869;g239e4ad1aeb_9_2349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745;p156" id="1870" name="Google Shape;1870;g239e4ad1aeb_9_234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71" name="Google Shape;1871;g239e4ad1aeb_9_2349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872" name="Google Shape;1872;g239e4ad1aeb_9_2349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7">
  <p:cSld name="1_TITLE_ONLY 7 2">
    <p:spTree>
      <p:nvGrpSpPr>
        <p:cNvPr id="1873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749;p157" id="1874" name="Google Shape;1874;g239e4ad1aeb_9_23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1875" name="Google Shape;1875;g239e4ad1aeb_9_2359"/>
          <p:cNvSpPr txBox="1"/>
          <p:nvPr>
            <p:ph type="title"/>
          </p:nvPr>
        </p:nvSpPr>
        <p:spPr>
          <a:xfrm>
            <a:off x="283124" y="911748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  <a:defRPr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876" name="Google Shape;1876;g239e4ad1aeb_9_2359"/>
          <p:cNvSpPr/>
          <p:nvPr/>
        </p:nvSpPr>
        <p:spPr>
          <a:xfrm>
            <a:off x="6431477" y="-1"/>
            <a:ext cx="2712600" cy="210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7" name="Google Shape;1877;g239e4ad1aeb_9_2359"/>
          <p:cNvSpPr/>
          <p:nvPr/>
        </p:nvSpPr>
        <p:spPr>
          <a:xfrm>
            <a:off x="2212489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8" name="Google Shape;1878;g239e4ad1aeb_9_2359"/>
          <p:cNvGrpSpPr/>
          <p:nvPr/>
        </p:nvGrpSpPr>
        <p:grpSpPr>
          <a:xfrm>
            <a:off x="2395255" y="4887481"/>
            <a:ext cx="6714633" cy="161700"/>
            <a:chOff x="0" y="0"/>
            <a:chExt cx="6714633" cy="161700"/>
          </a:xfrm>
        </p:grpSpPr>
        <p:sp>
          <p:nvSpPr>
            <p:cNvPr id="1879" name="Google Shape;1879;g239e4ad1aeb_9_2359"/>
            <p:cNvSpPr txBox="1"/>
            <p:nvPr/>
          </p:nvSpPr>
          <p:spPr>
            <a:xfrm>
              <a:off x="140434" y="0"/>
              <a:ext cx="26196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/>
            </a:p>
          </p:txBody>
        </p:sp>
        <p:pic>
          <p:nvPicPr>
            <p:cNvPr descr="Google Shape;755;p157" id="1880" name="Google Shape;1880;g239e4ad1aeb_9_235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6278"/>
              <a:ext cx="209512" cy="109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81" name="Google Shape;1881;g239e4ad1aeb_9_2359"/>
            <p:cNvSpPr txBox="1"/>
            <p:nvPr/>
          </p:nvSpPr>
          <p:spPr>
            <a:xfrm>
              <a:off x="3083133" y="0"/>
              <a:ext cx="3631500" cy="1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600"/>
                <a:buFont typeface="Montserrat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/>
            </a:p>
          </p:txBody>
        </p:sp>
      </p:grpSp>
      <p:sp>
        <p:nvSpPr>
          <p:cNvPr id="1882" name="Google Shape;1882;g239e4ad1aeb_9_2359"/>
          <p:cNvSpPr txBox="1"/>
          <p:nvPr>
            <p:ph idx="12" type="sldNum"/>
          </p:nvPr>
        </p:nvSpPr>
        <p:spPr>
          <a:xfrm>
            <a:off x="8753120" y="4813850"/>
            <a:ext cx="30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800"/>
              <a:buFont typeface="Montserrat"/>
              <a:buNone/>
              <a:defRPr b="1" sz="8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 8">
  <p:cSld name="1_TITLE_ONLY 8 2">
    <p:spTree>
      <p:nvGrpSpPr>
        <p:cNvPr id="1883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g239e4ad1aeb_9_2369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60;p158" id="1885" name="Google Shape;1885;g239e4ad1aeb_9_236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37620" y="3632596"/>
            <a:ext cx="1049205" cy="1103709"/>
          </a:xfrm>
          <a:prstGeom prst="rect">
            <a:avLst/>
          </a:prstGeom>
          <a:noFill/>
          <a:ln>
            <a:noFill/>
          </a:ln>
        </p:spPr>
      </p:pic>
      <p:sp>
        <p:nvSpPr>
          <p:cNvPr id="1886" name="Google Shape;1886;g239e4ad1aeb_9_2369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TITLE_ONLY 1 3">
    <p:spTree>
      <p:nvGrpSpPr>
        <p:cNvPr id="1887" name="Shape 1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8" name="Google Shape;1888;g239e4ad1aeb_9_2373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9" name="Google Shape;1889;g239e4ad1aeb_9_2373"/>
          <p:cNvSpPr/>
          <p:nvPr/>
        </p:nvSpPr>
        <p:spPr>
          <a:xfrm>
            <a:off x="-1" y="0"/>
            <a:ext cx="899700" cy="115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0" name="Google Shape;1890;g239e4ad1aeb_9_2373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5c51fa04d6_0_331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75" lIns="68575" spcFirstLastPara="1" rIns="68575" wrap="square" tIns="685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6" name="Google Shape;156;g25c51fa04d6_0_331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7" name="Google Shape;157;g25c51fa04d6_0_33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6">
    <p:spTree>
      <p:nvGrpSpPr>
        <p:cNvPr id="189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Google Shape;1892;g239e4ad1aeb_9_2377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893" name="Google Shape;1893;g239e4ad1aeb_9_2377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429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894" name="Google Shape;1894;g239e4ad1aeb_9_2377"/>
          <p:cNvSpPr txBox="1"/>
          <p:nvPr>
            <p:ph idx="12" type="sldNum"/>
          </p:nvPr>
        </p:nvSpPr>
        <p:spPr>
          <a:xfrm>
            <a:off x="8472458" y="4669900"/>
            <a:ext cx="39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>
                <a:solidFill>
                  <a:srgbClr val="000000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rgbClr val="585858"/>
              </a:solidFill>
            </a:endParaRPr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_ONLY_4">
  <p:cSld name="1_TITLE_ONLY_4 2">
    <p:spTree>
      <p:nvGrpSpPr>
        <p:cNvPr id="1895" name="Shape 1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6" name="Google Shape;1896;g239e4ad1aeb_9_2381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7" name="Google Shape;1897;g239e4ad1aeb_9_2381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8" name="Google Shape;1898;g239e4ad1aeb_9_2381"/>
          <p:cNvSpPr txBox="1"/>
          <p:nvPr>
            <p:ph idx="12" type="sldNum"/>
          </p:nvPr>
        </p:nvSpPr>
        <p:spPr>
          <a:xfrm>
            <a:off x="4419600" y="4608064"/>
            <a:ext cx="21336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">
  <p:cSld name="1_TITLE_ONLY_1_2_1">
    <p:bg>
      <p:bgPr>
        <a:solidFill>
          <a:srgbClr val="F8F8F8"/>
        </a:solidFill>
      </p:bgPr>
    </p:bg>
    <p:spTree>
      <p:nvGrpSpPr>
        <p:cNvPr id="1899" name="Shape 1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Google Shape;1900;g239e4ad1aeb_9_2385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Poppins"/>
              <a:buNone/>
              <a:defRPr b="1" sz="1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901" name="Google Shape;1901;g239e4ad1aeb_9_2385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902" name="Google Shape;1902;g239e4ad1aeb_9_2385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903" name="Google Shape;1903;g239e4ad1aeb_9_2385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©</a:t>
            </a: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202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04" name="Google Shape;1904;g239e4ad1aeb_9_2385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905" name="Google Shape;1905;g239e4ad1aeb_9_238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2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906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g239e4ad1aeb_9_2392"/>
          <p:cNvSpPr txBox="1"/>
          <p:nvPr>
            <p:ph type="title"/>
          </p:nvPr>
        </p:nvSpPr>
        <p:spPr>
          <a:xfrm>
            <a:off x="222475" y="233459"/>
            <a:ext cx="8699100" cy="2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7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8" name="Google Shape;1908;g239e4ad1aeb_9_2392"/>
          <p:cNvSpPr txBox="1"/>
          <p:nvPr>
            <p:ph idx="1" type="body"/>
          </p:nvPr>
        </p:nvSpPr>
        <p:spPr>
          <a:xfrm>
            <a:off x="45720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9" name="Google Shape;1909;g239e4ad1aeb_9_2392"/>
          <p:cNvSpPr txBox="1"/>
          <p:nvPr>
            <p:ph idx="2" type="body"/>
          </p:nvPr>
        </p:nvSpPr>
        <p:spPr>
          <a:xfrm>
            <a:off x="470916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0" name="Google Shape;1910;g239e4ad1aeb_9_2392"/>
          <p:cNvSpPr txBox="1"/>
          <p:nvPr>
            <p:ph idx="11" type="ftr"/>
          </p:nvPr>
        </p:nvSpPr>
        <p:spPr>
          <a:xfrm>
            <a:off x="506115" y="4902737"/>
            <a:ext cx="2274000" cy="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1" name="Google Shape;1911;g239e4ad1aeb_9_2392"/>
          <p:cNvSpPr txBox="1"/>
          <p:nvPr>
            <p:ph idx="10" type="dt"/>
          </p:nvPr>
        </p:nvSpPr>
        <p:spPr>
          <a:xfrm>
            <a:off x="5037314" y="4902737"/>
            <a:ext cx="2961000" cy="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1" sz="600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2" name="Google Shape;1912;g239e4ad1aeb_9_2392"/>
          <p:cNvSpPr txBox="1"/>
          <p:nvPr>
            <p:ph idx="12" type="sldNum"/>
          </p:nvPr>
        </p:nvSpPr>
        <p:spPr>
          <a:xfrm>
            <a:off x="8804288" y="4894302"/>
            <a:ext cx="206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38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381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_Blue">
  <p:cSld name="1_TITLE_ONLY_1_2_2">
    <p:bg>
      <p:bgPr>
        <a:solidFill>
          <a:srgbClr val="F8F8F8"/>
        </a:solidFill>
      </p:bgPr>
    </p:bg>
    <p:spTree>
      <p:nvGrpSpPr>
        <p:cNvPr id="1913" name="Shape 1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" name="Google Shape;1914;g239e4ad1aeb_9_2399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915" name="Google Shape;1915;g239e4ad1aeb_9_2399"/>
          <p:cNvSpPr/>
          <p:nvPr/>
        </p:nvSpPr>
        <p:spPr>
          <a:xfrm>
            <a:off x="0" y="-150"/>
            <a:ext cx="9144000" cy="7620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6" name="Google Shape;1916;g239e4ad1aeb_9_2399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b="1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917" name="Google Shape;1917;g239e4ad1aeb_9_2399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918" name="Google Shape;1918;g239e4ad1aeb_9_2399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1919" name="Google Shape;1919;g239e4ad1aeb_9_23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5663" y="239679"/>
            <a:ext cx="960118" cy="326440"/>
          </a:xfrm>
          <a:prstGeom prst="rect">
            <a:avLst/>
          </a:prstGeom>
          <a:noFill/>
          <a:ln>
            <a:noFill/>
          </a:ln>
        </p:spPr>
      </p:pic>
      <p:sp>
        <p:nvSpPr>
          <p:cNvPr id="1920" name="Google Shape;1920;g239e4ad1aeb_9_2399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©</a:t>
            </a:r>
            <a:r>
              <a:rPr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202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21" name="Google Shape;1921;g239e4ad1aeb_9_2399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sz="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g25c51fa04d6_0_33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7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25c51fa04d6_0_33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6668" y="-623800"/>
            <a:ext cx="2636000" cy="188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25c51fa04d6_0_33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90458" y="3259225"/>
            <a:ext cx="1942221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25c51fa04d6_0_3321"/>
          <p:cNvPicPr preferRelativeResize="0"/>
          <p:nvPr/>
        </p:nvPicPr>
        <p:blipFill rotWithShape="1">
          <a:blip r:embed="rId5">
            <a:alphaModFix/>
          </a:blip>
          <a:srcRect b="60469" l="33105" r="0" t="0"/>
          <a:stretch/>
        </p:blipFill>
        <p:spPr>
          <a:xfrm>
            <a:off x="-25" y="3715750"/>
            <a:ext cx="2413875" cy="142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g25c51fa04d6_0_3326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25c51fa04d6_0_3326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66" name="Google Shape;166;g25c51fa04d6_0_3326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" name="Google Shape;167;g25c51fa04d6_0_3326"/>
          <p:cNvGrpSpPr/>
          <p:nvPr/>
        </p:nvGrpSpPr>
        <p:grpSpPr>
          <a:xfrm>
            <a:off x="311706" y="4887472"/>
            <a:ext cx="8303033" cy="192483"/>
            <a:chOff x="3150822" y="6549150"/>
            <a:chExt cx="10922169" cy="253200"/>
          </a:xfrm>
        </p:grpSpPr>
        <p:sp>
          <p:nvSpPr>
            <p:cNvPr id="168" name="Google Shape;168;g25c51fa04d6_0_332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69" name="Google Shape;169;g25c51fa04d6_0_33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0" name="Google Shape;170;g25c51fa04d6_0_3326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71" name="Google Shape;171;g25c51fa04d6_0_332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2" name="Google Shape;172;g25c51fa04d6_0_33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">
  <p:cSld name="1_TITLE_ONLY_1_2_1">
    <p:bg>
      <p:bgPr>
        <a:solidFill>
          <a:srgbClr val="F8F8F8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Poppins"/>
              <a:buNone/>
              <a:defRPr b="1" sz="1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3" name="Google Shape;23;p22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4" name="Google Shape;24;p22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" name="Google Shape;25;p22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" name="Google Shape;26;p22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7" name="Google Shape;27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9">
  <p:cSld name="1_TITLE_ONLY_7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g25c51fa04d6_0_33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500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g25c51fa04d6_0_33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5" y="-136775"/>
            <a:ext cx="1783725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6" name="Google Shape;176;g25c51fa04d6_0_3336"/>
          <p:cNvGrpSpPr/>
          <p:nvPr/>
        </p:nvGrpSpPr>
        <p:grpSpPr>
          <a:xfrm>
            <a:off x="3" y="4768675"/>
            <a:ext cx="9144000" cy="400200"/>
            <a:chOff x="3" y="4768675"/>
            <a:chExt cx="9144000" cy="400200"/>
          </a:xfrm>
        </p:grpSpPr>
        <p:sp>
          <p:nvSpPr>
            <p:cNvPr id="177" name="Google Shape;177;g25c51fa04d6_0_3336"/>
            <p:cNvSpPr/>
            <p:nvPr/>
          </p:nvSpPr>
          <p:spPr>
            <a:xfrm>
              <a:off x="3" y="481965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78" name="Google Shape;178;g25c51fa04d6_0_3336"/>
            <p:cNvGrpSpPr/>
            <p:nvPr/>
          </p:nvGrpSpPr>
          <p:grpSpPr>
            <a:xfrm>
              <a:off x="321631" y="4887472"/>
              <a:ext cx="7889169" cy="192483"/>
              <a:chOff x="423086" y="6549150"/>
              <a:chExt cx="10377755" cy="253200"/>
            </a:xfrm>
          </p:grpSpPr>
          <p:sp>
            <p:nvSpPr>
              <p:cNvPr id="179" name="Google Shape;179;g25c51fa04d6_0_3336"/>
              <p:cNvSpPr txBox="1"/>
              <p:nvPr/>
            </p:nvSpPr>
            <p:spPr>
              <a:xfrm>
                <a:off x="607820" y="6549150"/>
                <a:ext cx="3445800" cy="23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 b="0" i="0" sz="105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180" name="Google Shape;180;g25c51fa04d6_0_333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423086" y="6583718"/>
                <a:ext cx="275600" cy="14469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1" name="Google Shape;181;g25c51fa04d6_0_3336"/>
              <p:cNvSpPr/>
              <p:nvPr/>
            </p:nvSpPr>
            <p:spPr>
              <a:xfrm>
                <a:off x="6023941" y="6549150"/>
                <a:ext cx="4776900" cy="25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 b="0" i="0" sz="10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182" name="Google Shape;182;g25c51fa04d6_0_3336"/>
            <p:cNvSpPr txBox="1"/>
            <p:nvPr/>
          </p:nvSpPr>
          <p:spPr>
            <a:xfrm>
              <a:off x="8715250" y="4768675"/>
              <a:ext cx="384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fld id="{00000000-1234-1234-1234-123412341234}" type="slidenum">
                <a:rPr b="1" i="0" lang="en" sz="800" u="none" cap="none" strike="noStrike">
                  <a:solidFill>
                    <a:srgbClr val="595959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‹#›</a:t>
              </a:fld>
              <a:endParaRPr b="1" i="0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3">
  <p:cSld name="1_TITLE_ONLY_1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g25c51fa04d6_0_3346"/>
          <p:cNvPicPr preferRelativeResize="0"/>
          <p:nvPr/>
        </p:nvPicPr>
        <p:blipFill rotWithShape="1">
          <a:blip r:embed="rId2">
            <a:alphaModFix/>
          </a:blip>
          <a:srcRect b="0" l="1156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g25c51fa04d6_0_3346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86" name="Google Shape;186;g25c51fa04d6_0_3346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" name="Google Shape;187;g25c51fa04d6_0_3346"/>
          <p:cNvGrpSpPr/>
          <p:nvPr/>
        </p:nvGrpSpPr>
        <p:grpSpPr>
          <a:xfrm>
            <a:off x="311706" y="4887472"/>
            <a:ext cx="8303033" cy="192483"/>
            <a:chOff x="3150822" y="6549150"/>
            <a:chExt cx="10922169" cy="253200"/>
          </a:xfrm>
        </p:grpSpPr>
        <p:sp>
          <p:nvSpPr>
            <p:cNvPr id="188" name="Google Shape;188;g25c51fa04d6_0_334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89" name="Google Shape;189;g25c51fa04d6_0_33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g25c51fa04d6_0_3346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91" name="Google Shape;191;g25c51fa04d6_0_334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2" name="Google Shape;192;g25c51fa04d6_0_33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 type="titleOnly">
  <p:cSld name="TITLE_ONLY">
    <p:bg>
      <p:bgPr>
        <a:solidFill>
          <a:schemeClr val="lt1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g25c51fa04d6_0_33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6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g25c51fa04d6_0_3356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g25c51fa04d6_0_3356"/>
          <p:cNvSpPr txBox="1"/>
          <p:nvPr>
            <p:ph type="title"/>
          </p:nvPr>
        </p:nvSpPr>
        <p:spPr>
          <a:xfrm>
            <a:off x="226150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97" name="Google Shape;197;g25c51fa04d6_0_3356"/>
          <p:cNvSpPr/>
          <p:nvPr/>
        </p:nvSpPr>
        <p:spPr>
          <a:xfrm>
            <a:off x="6431478" y="-1"/>
            <a:ext cx="2712600" cy="210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8" name="Google Shape;198;g25c51fa04d6_0_3356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199" name="Google Shape;199;g25c51fa04d6_0_335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00" name="Google Shape;200;g25c51fa04d6_0_33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Google Shape;201;g25c51fa04d6_0_3356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02" name="Google Shape;202;g25c51fa04d6_0_335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3" name="Google Shape;203;g25c51fa04d6_0_33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125" y="-123625"/>
            <a:ext cx="1247575" cy="891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g25c51fa04d6_0_33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3126" y="3933126"/>
            <a:ext cx="1247576" cy="121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78">
          <p15:clr>
            <a:srgbClr val="FA7B17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">
  <p:cSld name="TITLE_ONLY_1">
    <p:bg>
      <p:bgPr>
        <a:solidFill>
          <a:schemeClr val="lt1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g25c51fa04d6_0_33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g25c51fa04d6_0_3368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g25c51fa04d6_0_3368"/>
          <p:cNvSpPr txBox="1"/>
          <p:nvPr>
            <p:ph type="title"/>
          </p:nvPr>
        </p:nvSpPr>
        <p:spPr>
          <a:xfrm>
            <a:off x="226150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09" name="Google Shape;209;g25c51fa04d6_0_3368"/>
          <p:cNvSpPr/>
          <p:nvPr/>
        </p:nvSpPr>
        <p:spPr>
          <a:xfrm>
            <a:off x="6431478" y="-1"/>
            <a:ext cx="2712600" cy="210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0" name="Google Shape;210;g25c51fa04d6_0_3368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11" name="Google Shape;211;g25c51fa04d6_0_3368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12" name="Google Shape;212;g25c51fa04d6_0_336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g25c51fa04d6_0_3368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14" name="Google Shape;214;g25c51fa04d6_0_3368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5" name="Google Shape;215;g25c51fa04d6_0_33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125" y="-123625"/>
            <a:ext cx="1247575" cy="891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g25c51fa04d6_0_336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3126" y="3933126"/>
            <a:ext cx="1247576" cy="121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78">
          <p15:clr>
            <a:srgbClr val="FA7B17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 only 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6">
  <p:cSld name="1_TITLE_ONLY_4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5c51fa04d6_0_3381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g25c51fa04d6_0_3381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5">
  <p:cSld name="1_TITLE_ONLY_3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5c51fa04d6_0_3384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g25c51fa04d6_0_3384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4">
  <p:cSld name="1_TITLE_ONLY_2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5c51fa04d6_0_3387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g25c51fa04d6_0_3387"/>
          <p:cNvSpPr/>
          <p:nvPr/>
        </p:nvSpPr>
        <p:spPr>
          <a:xfrm>
            <a:off x="8244250" y="1344069"/>
            <a:ext cx="899700" cy="234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 2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5c51fa04d6_0_3390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29" name="Google Shape;229;g25c51fa04d6_0_3390"/>
          <p:cNvSpPr/>
          <p:nvPr/>
        </p:nvSpPr>
        <p:spPr>
          <a:xfrm>
            <a:off x="6431478" y="-1"/>
            <a:ext cx="2712600" cy="210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g25c51fa04d6_0_33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g25c51fa04d6_0_3390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2" name="Google Shape;232;g25c51fa04d6_0_3390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33" name="Google Shape;233;g25c51fa04d6_0_3390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34" name="Google Shape;234;g25c51fa04d6_0_339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5" name="Google Shape;235;g25c51fa04d6_0_3390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36" name="Google Shape;236;g25c51fa04d6_0_3390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1_BLANK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g25c51fa04d6_0_340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5735" y="-94565"/>
            <a:ext cx="9179738" cy="5319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1">
  <p:cSld name="3_Custom Layout_2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8"/>
          <p:cNvSpPr txBox="1"/>
          <p:nvPr>
            <p:ph type="title"/>
          </p:nvPr>
        </p:nvSpPr>
        <p:spPr>
          <a:xfrm>
            <a:off x="332500" y="1375050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4000"/>
              <a:buFont typeface="Poppins"/>
              <a:buNone/>
              <a:defRPr b="1" sz="4000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0" name="Google Shape;30;p28"/>
          <p:cNvSpPr txBox="1"/>
          <p:nvPr>
            <p:ph idx="1" type="subTitle"/>
          </p:nvPr>
        </p:nvSpPr>
        <p:spPr>
          <a:xfrm>
            <a:off x="332500" y="3109650"/>
            <a:ext cx="52713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Poppins Medium"/>
              <a:buNone/>
              <a:defRPr sz="20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  <a:defRPr/>
            </a:lvl9pPr>
          </a:lstStyle>
          <a:p/>
        </p:txBody>
      </p:sp>
      <p:pic>
        <p:nvPicPr>
          <p:cNvPr id="31" name="Google Shape;31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23286" y="302146"/>
            <a:ext cx="1234442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996" y="298683"/>
            <a:ext cx="2926080" cy="418429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8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" name="Google Shape;34;p28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62">
          <p15:clr>
            <a:srgbClr val="FA7B17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g25c51fa04d6_0_340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9" y="0"/>
            <a:ext cx="914346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g25c51fa04d6_0_3402"/>
          <p:cNvSpPr/>
          <p:nvPr/>
        </p:nvSpPr>
        <p:spPr>
          <a:xfrm>
            <a:off x="3276600" y="1504950"/>
            <a:ext cx="5675100" cy="291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g25c51fa04d6_0_3402"/>
          <p:cNvSpPr/>
          <p:nvPr/>
        </p:nvSpPr>
        <p:spPr>
          <a:xfrm>
            <a:off x="0" y="0"/>
            <a:ext cx="2686200" cy="61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25c51fa04d6_0_3402"/>
          <p:cNvSpPr txBox="1"/>
          <p:nvPr/>
        </p:nvSpPr>
        <p:spPr>
          <a:xfrm>
            <a:off x="8759593" y="4635550"/>
            <a:ext cx="384300" cy="39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11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11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4" name="Google Shape;244;g25c51fa04d6_0_3402"/>
          <p:cNvPicPr preferRelativeResize="0"/>
          <p:nvPr/>
        </p:nvPicPr>
        <p:blipFill rotWithShape="1">
          <a:blip r:embed="rId3">
            <a:alphaModFix/>
          </a:blip>
          <a:srcRect b="11252" l="45387" r="8114" t="21248"/>
          <a:stretch/>
        </p:blipFill>
        <p:spPr>
          <a:xfrm>
            <a:off x="3589228" y="800099"/>
            <a:ext cx="4487969" cy="3665804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g25c51fa04d6_0_3402"/>
          <p:cNvSpPr/>
          <p:nvPr/>
        </p:nvSpPr>
        <p:spPr>
          <a:xfrm>
            <a:off x="3165150" y="867281"/>
            <a:ext cx="5786700" cy="3552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g25c51fa04d6_0_340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g25c51fa04d6_0_34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g25c51fa04d6_0_34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g25c51fa04d6_0_34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 2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g25c51fa04d6_0_34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25c51fa04d6_0_3416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256" name="Google Shape;256;g25c51fa04d6_0_34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5c51fa04d6_0_3416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8" name="Google Shape;258;g25c51fa04d6_0_3416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59" name="Google Shape;259;g25c51fa04d6_0_341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60" name="Google Shape;260;g25c51fa04d6_0_341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1" name="Google Shape;261;g25c51fa04d6_0_3416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62" name="Google Shape;262;g25c51fa04d6_0_341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 3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g25c51fa04d6_0_34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25c51fa04d6_0_3426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266" name="Google Shape;266;g25c51fa04d6_0_34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25c51fa04d6_0_3426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8" name="Google Shape;268;g25c51fa04d6_0_3426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69" name="Google Shape;269;g25c51fa04d6_0_342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70" name="Google Shape;270;g25c51fa04d6_0_34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" name="Google Shape;271;g25c51fa04d6_0_3426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72" name="Google Shape;272;g25c51fa04d6_0_342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 4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g25c51fa04d6_0_34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g25c51fa04d6_0_3436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rgbClr val="528EC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276" name="Google Shape;276;g25c51fa04d6_0_34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25c51fa04d6_0_3436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8" name="Google Shape;278;g25c51fa04d6_0_3436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79" name="Google Shape;279;g25c51fa04d6_0_343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80" name="Google Shape;280;g25c51fa04d6_0_34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1" name="Google Shape;281;g25c51fa04d6_0_3436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82" name="Google Shape;282;g25c51fa04d6_0_343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 6">
    <p:bg>
      <p:bgPr>
        <a:solidFill>
          <a:schemeClr val="lt1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g25c51fa04d6_0_34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g25c51fa04d6_0_3446"/>
          <p:cNvSpPr txBox="1"/>
          <p:nvPr>
            <p:ph type="title"/>
          </p:nvPr>
        </p:nvSpPr>
        <p:spPr>
          <a:xfrm>
            <a:off x="283125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86" name="Google Shape;286;g25c51fa04d6_0_3446"/>
          <p:cNvSpPr/>
          <p:nvPr/>
        </p:nvSpPr>
        <p:spPr>
          <a:xfrm>
            <a:off x="6431478" y="-1"/>
            <a:ext cx="2712600" cy="210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g25c51fa04d6_0_3446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8" name="Google Shape;288;g25c51fa04d6_0_3446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89" name="Google Shape;289;g25c51fa04d6_0_344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90" name="Google Shape;290;g25c51fa04d6_0_34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g25c51fa04d6_0_3446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92" name="Google Shape;292;g25c51fa04d6_0_344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 7">
    <p:bg>
      <p:bgPr>
        <a:solidFill>
          <a:schemeClr val="lt1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g25c51fa04d6_0_34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g25c51fa04d6_0_3456"/>
          <p:cNvSpPr txBox="1"/>
          <p:nvPr>
            <p:ph type="title"/>
          </p:nvPr>
        </p:nvSpPr>
        <p:spPr>
          <a:xfrm>
            <a:off x="283125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96" name="Google Shape;296;g25c51fa04d6_0_3456"/>
          <p:cNvSpPr/>
          <p:nvPr/>
        </p:nvSpPr>
        <p:spPr>
          <a:xfrm>
            <a:off x="6431478" y="-1"/>
            <a:ext cx="2712600" cy="210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g25c51fa04d6_0_3456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8" name="Google Shape;298;g25c51fa04d6_0_3456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299" name="Google Shape;299;g25c51fa04d6_0_3456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300" name="Google Shape;300;g25c51fa04d6_0_34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1" name="Google Shape;301;g25c51fa04d6_0_3456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02" name="Google Shape;302;g25c51fa04d6_0_3456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 8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5c51fa04d6_0_3466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5" name="Google Shape;305;g25c51fa04d6_0_346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37620" y="3632597"/>
            <a:ext cx="1049205" cy="1103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3_Custom Layout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1441994">
            <a:off x="7186704" y="2609735"/>
            <a:ext cx="4088327" cy="2922426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9"/>
          <p:cNvSpPr txBox="1"/>
          <p:nvPr>
            <p:ph type="title"/>
          </p:nvPr>
        </p:nvSpPr>
        <p:spPr>
          <a:xfrm>
            <a:off x="332500" y="1704450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  <a:defRPr b="1" sz="4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" name="Google Shape;39;p29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" name="Google Shape;40;p29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TITLE_ONLY 1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5c51fa04d6_0_3469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25c51fa04d6_0_3469"/>
          <p:cNvSpPr/>
          <p:nvPr/>
        </p:nvSpPr>
        <p:spPr>
          <a:xfrm>
            <a:off x="0" y="0"/>
            <a:ext cx="899700" cy="115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5c51fa04d6_0_347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11" name="Google Shape;311;g25c51fa04d6_0_347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29845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2" name="Google Shape;312;g25c51fa04d6_0_347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7">
  <p:cSld name="1_TITLE_ONLY_5"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g25c51fa04d6_0_34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500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25c51fa04d6_0_34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5" y="-136775"/>
            <a:ext cx="1783725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6" name="Google Shape;316;g25c51fa04d6_0_3476"/>
          <p:cNvGrpSpPr/>
          <p:nvPr/>
        </p:nvGrpSpPr>
        <p:grpSpPr>
          <a:xfrm>
            <a:off x="3" y="4768675"/>
            <a:ext cx="9144000" cy="400200"/>
            <a:chOff x="3" y="4768675"/>
            <a:chExt cx="9144000" cy="400200"/>
          </a:xfrm>
        </p:grpSpPr>
        <p:sp>
          <p:nvSpPr>
            <p:cNvPr id="317" name="Google Shape;317;g25c51fa04d6_0_3476"/>
            <p:cNvSpPr/>
            <p:nvPr/>
          </p:nvSpPr>
          <p:spPr>
            <a:xfrm>
              <a:off x="3" y="481965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8" name="Google Shape;318;g25c51fa04d6_0_3476"/>
            <p:cNvGrpSpPr/>
            <p:nvPr/>
          </p:nvGrpSpPr>
          <p:grpSpPr>
            <a:xfrm>
              <a:off x="321631" y="4887472"/>
              <a:ext cx="7889169" cy="192483"/>
              <a:chOff x="423086" y="6549150"/>
              <a:chExt cx="10377755" cy="253200"/>
            </a:xfrm>
          </p:grpSpPr>
          <p:sp>
            <p:nvSpPr>
              <p:cNvPr id="319" name="Google Shape;319;g25c51fa04d6_0_3476"/>
              <p:cNvSpPr txBox="1"/>
              <p:nvPr/>
            </p:nvSpPr>
            <p:spPr>
              <a:xfrm>
                <a:off x="607820" y="6549150"/>
                <a:ext cx="3445800" cy="23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 b="0" i="0" sz="105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320" name="Google Shape;320;g25c51fa04d6_0_347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423086" y="6583718"/>
                <a:ext cx="275600" cy="14469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1" name="Google Shape;321;g25c51fa04d6_0_3476"/>
              <p:cNvSpPr/>
              <p:nvPr/>
            </p:nvSpPr>
            <p:spPr>
              <a:xfrm>
                <a:off x="6023941" y="6549150"/>
                <a:ext cx="4776900" cy="25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 b="0" i="0" sz="10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22" name="Google Shape;322;g25c51fa04d6_0_3476"/>
            <p:cNvSpPr txBox="1"/>
            <p:nvPr/>
          </p:nvSpPr>
          <p:spPr>
            <a:xfrm>
              <a:off x="8715250" y="4768675"/>
              <a:ext cx="384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fld id="{00000000-1234-1234-1234-123412341234}" type="slidenum">
                <a:rPr b="1" i="0" lang="en" sz="800" u="none" cap="none" strike="noStrike">
                  <a:solidFill>
                    <a:srgbClr val="595959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‹#›</a:t>
              </a:fld>
              <a:endParaRPr b="1" i="0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8">
  <p:cSld name="1_TITLE_ONLY_6"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g25c51fa04d6_0_348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500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g25c51fa04d6_0_34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5" y="-136775"/>
            <a:ext cx="1783725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6" name="Google Shape;326;g25c51fa04d6_0_3486"/>
          <p:cNvGrpSpPr/>
          <p:nvPr/>
        </p:nvGrpSpPr>
        <p:grpSpPr>
          <a:xfrm>
            <a:off x="3" y="4768675"/>
            <a:ext cx="9144000" cy="400200"/>
            <a:chOff x="3" y="4768675"/>
            <a:chExt cx="9144000" cy="400200"/>
          </a:xfrm>
        </p:grpSpPr>
        <p:sp>
          <p:nvSpPr>
            <p:cNvPr id="327" name="Google Shape;327;g25c51fa04d6_0_3486"/>
            <p:cNvSpPr/>
            <p:nvPr/>
          </p:nvSpPr>
          <p:spPr>
            <a:xfrm>
              <a:off x="3" y="481965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8" name="Google Shape;328;g25c51fa04d6_0_3486"/>
            <p:cNvGrpSpPr/>
            <p:nvPr/>
          </p:nvGrpSpPr>
          <p:grpSpPr>
            <a:xfrm>
              <a:off x="321631" y="4887472"/>
              <a:ext cx="7889169" cy="192483"/>
              <a:chOff x="423086" y="6549150"/>
              <a:chExt cx="10377755" cy="253200"/>
            </a:xfrm>
          </p:grpSpPr>
          <p:sp>
            <p:nvSpPr>
              <p:cNvPr id="329" name="Google Shape;329;g25c51fa04d6_0_3486"/>
              <p:cNvSpPr txBox="1"/>
              <p:nvPr/>
            </p:nvSpPr>
            <p:spPr>
              <a:xfrm>
                <a:off x="607820" y="6549150"/>
                <a:ext cx="3445800" cy="23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 b="0" i="0" sz="105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330" name="Google Shape;330;g25c51fa04d6_0_348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423086" y="6583718"/>
                <a:ext cx="275600" cy="14469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1" name="Google Shape;331;g25c51fa04d6_0_3486"/>
              <p:cNvSpPr/>
              <p:nvPr/>
            </p:nvSpPr>
            <p:spPr>
              <a:xfrm>
                <a:off x="6023941" y="6549150"/>
                <a:ext cx="4776900" cy="25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 b="0" i="0" sz="10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32" name="Google Shape;332;g25c51fa04d6_0_3486"/>
            <p:cNvSpPr txBox="1"/>
            <p:nvPr/>
          </p:nvSpPr>
          <p:spPr>
            <a:xfrm>
              <a:off x="8715250" y="4768675"/>
              <a:ext cx="384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fld id="{00000000-1234-1234-1234-123412341234}" type="slidenum">
                <a:rPr b="1" i="0" lang="en" sz="800" u="none" cap="none" strike="noStrike">
                  <a:solidFill>
                    <a:srgbClr val="595959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‹#›</a:t>
              </a:fld>
              <a:endParaRPr b="1" i="0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5c51fa04d6_0_350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1_Title Slide 2_1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_2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1_TITLE_ONLY_1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g25c51fa04d6_0_350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7500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25c51fa04d6_0_35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7475" y="-136775"/>
            <a:ext cx="1783725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4" name="Google Shape;344;g25c51fa04d6_0_3504"/>
          <p:cNvGrpSpPr/>
          <p:nvPr/>
        </p:nvGrpSpPr>
        <p:grpSpPr>
          <a:xfrm>
            <a:off x="3" y="4768675"/>
            <a:ext cx="9144000" cy="400200"/>
            <a:chOff x="3" y="4768675"/>
            <a:chExt cx="9144000" cy="400200"/>
          </a:xfrm>
        </p:grpSpPr>
        <p:sp>
          <p:nvSpPr>
            <p:cNvPr id="345" name="Google Shape;345;g25c51fa04d6_0_3504"/>
            <p:cNvSpPr/>
            <p:nvPr/>
          </p:nvSpPr>
          <p:spPr>
            <a:xfrm>
              <a:off x="3" y="481965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6" name="Google Shape;346;g25c51fa04d6_0_3504"/>
            <p:cNvGrpSpPr/>
            <p:nvPr/>
          </p:nvGrpSpPr>
          <p:grpSpPr>
            <a:xfrm>
              <a:off x="321631" y="4887481"/>
              <a:ext cx="7889169" cy="192483"/>
              <a:chOff x="423086" y="6549150"/>
              <a:chExt cx="10377755" cy="253200"/>
            </a:xfrm>
          </p:grpSpPr>
          <p:sp>
            <p:nvSpPr>
              <p:cNvPr id="347" name="Google Shape;347;g25c51fa04d6_0_3504"/>
              <p:cNvSpPr txBox="1"/>
              <p:nvPr/>
            </p:nvSpPr>
            <p:spPr>
              <a:xfrm>
                <a:off x="607820" y="6549150"/>
                <a:ext cx="3445800" cy="23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 b="0" i="0" sz="105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348" name="Google Shape;348;g25c51fa04d6_0_3504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423086" y="6583718"/>
                <a:ext cx="275600" cy="14469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9" name="Google Shape;349;g25c51fa04d6_0_3504"/>
              <p:cNvSpPr/>
              <p:nvPr/>
            </p:nvSpPr>
            <p:spPr>
              <a:xfrm>
                <a:off x="6023941" y="6549150"/>
                <a:ext cx="4776900" cy="25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 b="0" i="0" sz="10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50" name="Google Shape;350;g25c51fa04d6_0_3504"/>
            <p:cNvSpPr txBox="1"/>
            <p:nvPr/>
          </p:nvSpPr>
          <p:spPr>
            <a:xfrm>
              <a:off x="8715250" y="4768675"/>
              <a:ext cx="384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fld id="{00000000-1234-1234-1234-123412341234}" type="slidenum">
                <a:rPr b="1" i="0" lang="en" sz="800" u="none" cap="none" strike="noStrike">
                  <a:solidFill>
                    <a:srgbClr val="595959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‹#›</a:t>
              </a:fld>
              <a:endParaRPr b="1" i="0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5c51fa04d6_0_35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53" name="Google Shape;353;g25c51fa04d6_0_35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54" name="Google Shape;354;g25c51fa04d6_0_35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25c51fa04d6_0_351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57" name="Google Shape;357;g25c51fa04d6_0_35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Blue 2">
  <p:cSld name="TITLE_ONLY_4">
    <p:bg>
      <p:bgPr>
        <a:solidFill>
          <a:srgbClr val="F8F8F8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0"/>
          <p:cNvSpPr/>
          <p:nvPr/>
        </p:nvSpPr>
        <p:spPr>
          <a:xfrm>
            <a:off x="0" y="0"/>
            <a:ext cx="22125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0"/>
          <p:cNvSpPr txBox="1"/>
          <p:nvPr>
            <p:ph type="title"/>
          </p:nvPr>
        </p:nvSpPr>
        <p:spPr>
          <a:xfrm>
            <a:off x="226150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sz="2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4" name="Google Shape;44;p30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45" name="Google Shape;45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606200" y="2758200"/>
            <a:ext cx="3337200" cy="238545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30"/>
          <p:cNvSpPr txBox="1"/>
          <p:nvPr>
            <p:ph idx="1" type="body"/>
          </p:nvPr>
        </p:nvSpPr>
        <p:spPr>
          <a:xfrm>
            <a:off x="2395250" y="911750"/>
            <a:ext cx="6437100" cy="36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47" name="Google Shape;47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30"/>
          <p:cNvSpPr txBox="1"/>
          <p:nvPr/>
        </p:nvSpPr>
        <p:spPr>
          <a:xfrm>
            <a:off x="2366256" y="4746480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" name="Google Shape;49;p30"/>
          <p:cNvSpPr/>
          <p:nvPr/>
        </p:nvSpPr>
        <p:spPr>
          <a:xfrm>
            <a:off x="5294717" y="4746474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178">
          <p15:clr>
            <a:srgbClr val="FA7B17"/>
          </p15:clr>
        </p15:guide>
        <p15:guide id="2" pos="5643">
          <p15:clr>
            <a:srgbClr val="FA7B17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25c51fa04d6_0_35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g25c51fa04d6_0_35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1" name="Google Shape;361;g25c51fa04d6_0_35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25c51fa04d6_0_35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g25c51fa04d6_0_35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5" name="Google Shape;365;g25c51fa04d6_0_35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6" name="Google Shape;366;g25c51fa04d6_0_35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25c51fa04d6_0_35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9" name="Google Shape;369;g25c51fa04d6_0_35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5c51fa04d6_0_353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2" name="Google Shape;372;g25c51fa04d6_0_35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3" name="Google Shape;373;g25c51fa04d6_0_35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5c51fa04d6_0_3537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6" name="Google Shape;376;g25c51fa04d6_0_35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5c51fa04d6_0_354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g25c51fa04d6_0_35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0" name="Google Shape;380;g25c51fa04d6_0_354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1" name="Google Shape;381;g25c51fa04d6_0_354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2" name="Google Shape;382;g25c51fa04d6_0_35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5c51fa04d6_0_354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385" name="Google Shape;385;g25c51fa04d6_0_35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5c51fa04d6_0_35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88" name="Google Shape;388;g25c51fa04d6_0_354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9" name="Google Shape;389;g25c51fa04d6_0_35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g25c51fa04d6_0_35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7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g25c51fa04d6_0_35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6668" y="-623800"/>
            <a:ext cx="2636000" cy="188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g25c51fa04d6_0_35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90458" y="3259225"/>
            <a:ext cx="1942221" cy="188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g25c51fa04d6_0_3553"/>
          <p:cNvPicPr preferRelativeResize="0"/>
          <p:nvPr/>
        </p:nvPicPr>
        <p:blipFill rotWithShape="1">
          <a:blip r:embed="rId5">
            <a:alphaModFix/>
          </a:blip>
          <a:srcRect b="60469" l="33105" r="0" t="0"/>
          <a:stretch/>
        </p:blipFill>
        <p:spPr>
          <a:xfrm>
            <a:off x="-25" y="3715750"/>
            <a:ext cx="2413875" cy="142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g25c51fa04d6_0_3558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g25c51fa04d6_0_3558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98" name="Google Shape;398;g25c51fa04d6_0_3558"/>
          <p:cNvSpPr/>
          <p:nvPr/>
        </p:nvSpPr>
        <p:spPr>
          <a:xfrm>
            <a:off x="0" y="4819650"/>
            <a:ext cx="91440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9" name="Google Shape;399;g25c51fa04d6_0_3558"/>
          <p:cNvGrpSpPr/>
          <p:nvPr/>
        </p:nvGrpSpPr>
        <p:grpSpPr>
          <a:xfrm>
            <a:off x="311706" y="4887472"/>
            <a:ext cx="8303033" cy="192483"/>
            <a:chOff x="3150822" y="6549150"/>
            <a:chExt cx="10922169" cy="253200"/>
          </a:xfrm>
        </p:grpSpPr>
        <p:sp>
          <p:nvSpPr>
            <p:cNvPr id="400" name="Google Shape;400;g25c51fa04d6_0_3558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401" name="Google Shape;401;g25c51fa04d6_0_355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2" name="Google Shape;402;g25c51fa04d6_0_3558"/>
            <p:cNvSpPr/>
            <p:nvPr/>
          </p:nvSpPr>
          <p:spPr>
            <a:xfrm>
              <a:off x="9296091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03" name="Google Shape;403;g25c51fa04d6_0_3558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4" name="Google Shape;404;g25c51fa04d6_0_35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8714" y="77100"/>
            <a:ext cx="705963" cy="68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Blue 1">
  <p:cSld name="TITLE_ONLY_3">
    <p:bg>
      <p:bgPr>
        <a:solidFill>
          <a:srgbClr val="F8F8F8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6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31"/>
          <p:cNvSpPr/>
          <p:nvPr/>
        </p:nvSpPr>
        <p:spPr>
          <a:xfrm>
            <a:off x="0" y="0"/>
            <a:ext cx="22125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31"/>
          <p:cNvSpPr txBox="1"/>
          <p:nvPr>
            <p:ph type="title"/>
          </p:nvPr>
        </p:nvSpPr>
        <p:spPr>
          <a:xfrm>
            <a:off x="226150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sz="2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4" name="Google Shape;54;p31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55" name="Google Shape;5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487484">
            <a:off x="663123" y="1765291"/>
            <a:ext cx="4210176" cy="3009543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31"/>
          <p:cNvSpPr txBox="1"/>
          <p:nvPr>
            <p:ph idx="1" type="body"/>
          </p:nvPr>
        </p:nvSpPr>
        <p:spPr>
          <a:xfrm>
            <a:off x="2395250" y="911750"/>
            <a:ext cx="6437100" cy="36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57" name="Google Shape;5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1"/>
          <p:cNvSpPr txBox="1"/>
          <p:nvPr/>
        </p:nvSpPr>
        <p:spPr>
          <a:xfrm>
            <a:off x="2366256" y="4746480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9" name="Google Shape;59;p31"/>
          <p:cNvSpPr/>
          <p:nvPr/>
        </p:nvSpPr>
        <p:spPr>
          <a:xfrm>
            <a:off x="5294717" y="4746474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178">
          <p15:clr>
            <a:srgbClr val="FA7B17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g25c51fa04d6_0_35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3" y="0"/>
            <a:ext cx="914129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3_Custom Layout_1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5c51fa04d6_0_380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2" name="Google Shape;412;g25c51fa04d6_0_380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1441994">
            <a:off x="7186704" y="2609735"/>
            <a:ext cx="4088327" cy="2922426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g25c51fa04d6_0_3809"/>
          <p:cNvSpPr txBox="1"/>
          <p:nvPr>
            <p:ph type="title"/>
          </p:nvPr>
        </p:nvSpPr>
        <p:spPr>
          <a:xfrm>
            <a:off x="332500" y="1704450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  <a:defRPr b="1" sz="4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4" name="Google Shape;414;g25c51fa04d6_0_3809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5" name="Google Shape;415;g25c51fa04d6_0_3809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3_Custom Layout"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25c51fa04d6_0_38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g25c51fa04d6_0_3815"/>
          <p:cNvSpPr txBox="1"/>
          <p:nvPr>
            <p:ph type="title"/>
          </p:nvPr>
        </p:nvSpPr>
        <p:spPr>
          <a:xfrm>
            <a:off x="332500" y="1375050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  <a:defRPr b="1" sz="4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Poppins"/>
              <a:buNone/>
              <a:def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9" name="Google Shape;419;g25c51fa04d6_0_3815"/>
          <p:cNvSpPr txBox="1"/>
          <p:nvPr>
            <p:ph idx="1" type="subTitle"/>
          </p:nvPr>
        </p:nvSpPr>
        <p:spPr>
          <a:xfrm>
            <a:off x="332500" y="3109650"/>
            <a:ext cx="52713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oppins Medium"/>
              <a:buNone/>
              <a:defRPr sz="20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  <a:defRPr/>
            </a:lvl9pPr>
          </a:lstStyle>
          <a:p/>
        </p:txBody>
      </p:sp>
      <p:pic>
        <p:nvPicPr>
          <p:cNvPr id="420" name="Google Shape;420;g25c51fa04d6_0_38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21909" y="299172"/>
            <a:ext cx="1237181" cy="417424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g25c51fa04d6_0_3815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422" name="Google Shape;422;g25c51fa04d6_0_38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182" y="299171"/>
            <a:ext cx="2927724" cy="417425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g25c51fa04d6_0_3815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424" name="Google Shape;424;g25c51fa04d6_0_38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848972">
            <a:off x="7208645" y="2398863"/>
            <a:ext cx="4515734" cy="32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60">
          <p15:clr>
            <a:srgbClr val="FA7B17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25c51fa04d6_0_3824"/>
          <p:cNvSpPr txBox="1"/>
          <p:nvPr>
            <p:ph idx="10" type="dt"/>
          </p:nvPr>
        </p:nvSpPr>
        <p:spPr>
          <a:xfrm>
            <a:off x="228600" y="3178176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7" name="Google Shape;427;g25c51fa04d6_0_3824"/>
          <p:cNvSpPr txBox="1"/>
          <p:nvPr>
            <p:ph idx="11" type="ftr"/>
          </p:nvPr>
        </p:nvSpPr>
        <p:spPr>
          <a:xfrm>
            <a:off x="1562100" y="3178176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8" name="Google Shape;428;g25c51fa04d6_0_3824"/>
          <p:cNvSpPr txBox="1"/>
          <p:nvPr>
            <p:ph idx="12" type="sldNum"/>
          </p:nvPr>
        </p:nvSpPr>
        <p:spPr>
          <a:xfrm>
            <a:off x="8003959" y="4802789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_Blue">
  <p:cSld name="1_TITLE_ONLY_1_2">
    <p:bg>
      <p:bgPr>
        <a:solidFill>
          <a:srgbClr val="F8F8F8"/>
        </a:solid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Google Shape;430;g25c51fa04d6_0_3828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g25c51fa04d6_0_3828"/>
          <p:cNvSpPr/>
          <p:nvPr/>
        </p:nvSpPr>
        <p:spPr>
          <a:xfrm>
            <a:off x="0" y="-150"/>
            <a:ext cx="9144000" cy="7620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g25c51fa04d6_0_3828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b="1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33" name="Google Shape;433;g25c51fa04d6_0_3828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34" name="Google Shape;434;g25c51fa04d6_0_3828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435" name="Google Shape;435;g25c51fa04d6_0_38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5663" y="239679"/>
            <a:ext cx="960118" cy="326440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g25c51fa04d6_0_3828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7" name="Google Shape;437;g25c51fa04d6_0_3828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">
  <p:cSld name="1_TITLE_ONLY_1_2_1">
    <p:bg>
      <p:bgPr>
        <a:solidFill>
          <a:srgbClr val="F8F8F8"/>
        </a:solidFill>
      </p:bgPr>
    </p:bg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5c51fa04d6_0_3837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Poppins"/>
              <a:buNone/>
              <a:defRPr b="1" sz="1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40" name="Google Shape;440;g25c51fa04d6_0_3837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41" name="Google Shape;441;g25c51fa04d6_0_3837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42" name="Google Shape;442;g25c51fa04d6_0_3837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43" name="Google Shape;443;g25c51fa04d6_0_3837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444" name="Google Shape;444;g25c51fa04d6_0_38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1">
  <p:cSld name="3_Custom Layout_2"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5c51fa04d6_0_3844"/>
          <p:cNvSpPr txBox="1"/>
          <p:nvPr>
            <p:ph type="title"/>
          </p:nvPr>
        </p:nvSpPr>
        <p:spPr>
          <a:xfrm>
            <a:off x="332500" y="1375050"/>
            <a:ext cx="60444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4000"/>
              <a:buFont typeface="Poppins"/>
              <a:buNone/>
              <a:defRPr b="1" sz="4000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72C7"/>
              </a:buClr>
              <a:buSzPts val="2100"/>
              <a:buFont typeface="Poppins"/>
              <a:buNone/>
              <a:defRPr b="1">
                <a:solidFill>
                  <a:srgbClr val="2A72C7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7" name="Google Shape;447;g25c51fa04d6_0_3844"/>
          <p:cNvSpPr txBox="1"/>
          <p:nvPr>
            <p:ph idx="1" type="subTitle"/>
          </p:nvPr>
        </p:nvSpPr>
        <p:spPr>
          <a:xfrm>
            <a:off x="332500" y="3109650"/>
            <a:ext cx="52713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Poppins Medium"/>
              <a:buNone/>
              <a:defRPr sz="20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  <a:defRPr/>
            </a:lvl9pPr>
          </a:lstStyle>
          <a:p/>
        </p:txBody>
      </p:sp>
      <p:pic>
        <p:nvPicPr>
          <p:cNvPr id="448" name="Google Shape;448;g25c51fa04d6_0_38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23286" y="302146"/>
            <a:ext cx="1234442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g25c51fa04d6_0_38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996" y="298683"/>
            <a:ext cx="2926080" cy="418429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g25c51fa04d6_0_3844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1" name="Google Shape;451;g25c51fa04d6_0_3844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62">
          <p15:clr>
            <a:srgbClr val="FA7B17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Blue 2">
  <p:cSld name="TITLE_ONLY_4">
    <p:bg>
      <p:bgPr>
        <a:solidFill>
          <a:srgbClr val="F8F8F8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5c51fa04d6_0_3851"/>
          <p:cNvSpPr/>
          <p:nvPr/>
        </p:nvSpPr>
        <p:spPr>
          <a:xfrm>
            <a:off x="0" y="0"/>
            <a:ext cx="22125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g25c51fa04d6_0_3851"/>
          <p:cNvSpPr txBox="1"/>
          <p:nvPr>
            <p:ph type="title"/>
          </p:nvPr>
        </p:nvSpPr>
        <p:spPr>
          <a:xfrm>
            <a:off x="226150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sz="2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55" name="Google Shape;455;g25c51fa04d6_0_3851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456" name="Google Shape;456;g25c51fa04d6_0_38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606200" y="2758200"/>
            <a:ext cx="3337200" cy="2385451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g25c51fa04d6_0_3851"/>
          <p:cNvSpPr txBox="1"/>
          <p:nvPr>
            <p:ph idx="1" type="body"/>
          </p:nvPr>
        </p:nvSpPr>
        <p:spPr>
          <a:xfrm>
            <a:off x="2395250" y="911750"/>
            <a:ext cx="6437100" cy="36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458" name="Google Shape;458;g25c51fa04d6_0_38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g25c51fa04d6_0_3851"/>
          <p:cNvSpPr txBox="1"/>
          <p:nvPr/>
        </p:nvSpPr>
        <p:spPr>
          <a:xfrm>
            <a:off x="2366256" y="4746480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0" name="Google Shape;460;g25c51fa04d6_0_3851"/>
          <p:cNvSpPr/>
          <p:nvPr/>
        </p:nvSpPr>
        <p:spPr>
          <a:xfrm>
            <a:off x="5294717" y="4746474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178">
          <p15:clr>
            <a:srgbClr val="FA7B17"/>
          </p15:clr>
        </p15:guide>
        <p15:guide id="2" pos="5643">
          <p15:clr>
            <a:srgbClr val="FA7B17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Blue 1">
  <p:cSld name="TITLE_ONLY_3">
    <p:bg>
      <p:bgPr>
        <a:solidFill>
          <a:srgbClr val="F8F8F8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Google Shape;462;g25c51fa04d6_0_38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6" y="0"/>
            <a:ext cx="221252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g25c51fa04d6_0_3860"/>
          <p:cNvSpPr/>
          <p:nvPr/>
        </p:nvSpPr>
        <p:spPr>
          <a:xfrm>
            <a:off x="0" y="0"/>
            <a:ext cx="2212500" cy="51435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g25c51fa04d6_0_3860"/>
          <p:cNvSpPr txBox="1"/>
          <p:nvPr>
            <p:ph type="title"/>
          </p:nvPr>
        </p:nvSpPr>
        <p:spPr>
          <a:xfrm>
            <a:off x="226150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sz="2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65" name="Google Shape;465;g25c51fa04d6_0_3860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466" name="Google Shape;466;g25c51fa04d6_0_38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487484">
            <a:off x="663123" y="1765291"/>
            <a:ext cx="4210176" cy="3009543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g25c51fa04d6_0_3860"/>
          <p:cNvSpPr txBox="1"/>
          <p:nvPr>
            <p:ph idx="1" type="body"/>
          </p:nvPr>
        </p:nvSpPr>
        <p:spPr>
          <a:xfrm>
            <a:off x="2395250" y="911750"/>
            <a:ext cx="6437100" cy="36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468" name="Google Shape;468;g25c51fa04d6_0_38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45586" y="237921"/>
            <a:ext cx="960282" cy="3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g25c51fa04d6_0_3860"/>
          <p:cNvSpPr txBox="1"/>
          <p:nvPr/>
        </p:nvSpPr>
        <p:spPr>
          <a:xfrm>
            <a:off x="2366256" y="4746480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0" name="Google Shape;470;g25c51fa04d6_0_3860"/>
          <p:cNvSpPr/>
          <p:nvPr/>
        </p:nvSpPr>
        <p:spPr>
          <a:xfrm>
            <a:off x="5294717" y="4746474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7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7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7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178">
          <p15:clr>
            <a:srgbClr val="FA7B17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25c51fa04d6_0_387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75" lIns="68575" spcFirstLastPara="1" rIns="68575" wrap="square" tIns="685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73" name="Google Shape;473;g25c51fa04d6_0_387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74" name="Google Shape;474;g25c51fa04d6_0_38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_Blue">
  <p:cSld name="1_TITLE_ONLY_1_2">
    <p:bg>
      <p:bgPr>
        <a:solidFill>
          <a:srgbClr val="F8F8F8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32"/>
          <p:cNvPicPr preferRelativeResize="0"/>
          <p:nvPr/>
        </p:nvPicPr>
        <p:blipFill rotWithShape="1">
          <a:blip r:embed="rId2">
            <a:alphaModFix/>
          </a:blip>
          <a:srcRect b="0" l="882" r="0" t="0"/>
          <a:stretch/>
        </p:blipFill>
        <p:spPr>
          <a:xfrm>
            <a:off x="0" y="0"/>
            <a:ext cx="9144003" cy="7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2"/>
          <p:cNvSpPr/>
          <p:nvPr/>
        </p:nvSpPr>
        <p:spPr>
          <a:xfrm>
            <a:off x="0" y="-150"/>
            <a:ext cx="9144000" cy="7620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32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oppins"/>
              <a:buNone/>
              <a:defRPr b="1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4" name="Google Shape;64;p32"/>
          <p:cNvSpPr txBox="1"/>
          <p:nvPr/>
        </p:nvSpPr>
        <p:spPr>
          <a:xfrm>
            <a:off x="8715250" y="4595974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‹#›</a:t>
            </a:fld>
            <a:endParaRPr b="0" i="0" sz="800" u="none" cap="none" strike="noStrike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65" name="Google Shape;65;p32"/>
          <p:cNvSpPr txBox="1"/>
          <p:nvPr>
            <p:ph idx="1" type="body"/>
          </p:nvPr>
        </p:nvSpPr>
        <p:spPr>
          <a:xfrm>
            <a:off x="31175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8450" lvl="1" marL="914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98450" lvl="2" marL="1371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98450" lvl="4" marL="22860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8450" lvl="6" marL="32004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8450" lvl="7" marL="3657600" marR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○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8450" lvl="8" marL="4114800" marR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Open Sans"/>
              <a:buChar char="■"/>
              <a:defRPr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66" name="Google Shape;6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5663" y="239679"/>
            <a:ext cx="960118" cy="32644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32"/>
          <p:cNvSpPr txBox="1"/>
          <p:nvPr/>
        </p:nvSpPr>
        <p:spPr>
          <a:xfrm>
            <a:off x="342332" y="4612502"/>
            <a:ext cx="35580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1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" name="Google Shape;68;p32"/>
          <p:cNvSpPr/>
          <p:nvPr/>
        </p:nvSpPr>
        <p:spPr>
          <a:xfrm>
            <a:off x="4078075" y="4612496"/>
            <a:ext cx="36315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 not reproduce or distribute this document without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8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prior written consent.</a:t>
            </a:r>
            <a:endParaRPr b="0" i="0" sz="800" u="none" cap="none" strike="noStrike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58">
          <p15:clr>
            <a:srgbClr val="FA7B17"/>
          </p15:clr>
        </p15:guide>
        <p15:guide id="2" pos="5641">
          <p15:clr>
            <a:srgbClr val="FA7B17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TITLE_ONLY_5">
    <p:bg>
      <p:bgPr>
        <a:solidFill>
          <a:schemeClr val="lt1"/>
        </a:solidFill>
      </p:bgPr>
    </p:bg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g25c51fa04d6_0_38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2700" y="-107947"/>
            <a:ext cx="2225190" cy="5251448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g25c51fa04d6_0_3874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g25c51fa04d6_0_3874"/>
          <p:cNvSpPr txBox="1"/>
          <p:nvPr>
            <p:ph type="title"/>
          </p:nvPr>
        </p:nvSpPr>
        <p:spPr>
          <a:xfrm>
            <a:off x="283125" y="911749"/>
            <a:ext cx="1664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79" name="Google Shape;479;g25c51fa04d6_0_3874"/>
          <p:cNvSpPr/>
          <p:nvPr/>
        </p:nvSpPr>
        <p:spPr>
          <a:xfrm>
            <a:off x="6431478" y="-1"/>
            <a:ext cx="2712600" cy="210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0" name="Google Shape;480;g25c51fa04d6_0_3874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481" name="Google Shape;481;g25c51fa04d6_0_3874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482" name="Google Shape;482;g25c51fa04d6_0_387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3" name="Google Shape;483;g25c51fa04d6_0_3874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84" name="Google Shape;484;g25c51fa04d6_0_3874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5" name="Google Shape;485;g25c51fa04d6_0_387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1_TITLE_ONLY 3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g25c51fa04d6_0_388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g25c51fa04d6_0_3885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489" name="Google Shape;489;g25c51fa04d6_0_38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g25c51fa04d6_0_3885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1" name="Google Shape;491;g25c51fa04d6_0_3885"/>
          <p:cNvGrpSpPr/>
          <p:nvPr/>
        </p:nvGrpSpPr>
        <p:grpSpPr>
          <a:xfrm>
            <a:off x="2395256" y="4887472"/>
            <a:ext cx="6714533" cy="192483"/>
            <a:chOff x="3150822" y="6549150"/>
            <a:chExt cx="8832587" cy="253200"/>
          </a:xfrm>
        </p:grpSpPr>
        <p:sp>
          <p:nvSpPr>
            <p:cNvPr id="492" name="Google Shape;492;g25c51fa04d6_0_3885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493" name="Google Shape;493;g25c51fa04d6_0_388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4" name="Google Shape;494;g25c51fa04d6_0_3885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95" name="Google Shape;495;g25c51fa04d6_0_3885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6" name="Google Shape;496;g25c51fa04d6_0_388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2_Blue_Bright">
  <p:cSld name="TITLE_2">
    <p:bg>
      <p:bgPr>
        <a:solidFill>
          <a:srgbClr val="E7EEF8"/>
        </a:solidFill>
      </p:bgPr>
    </p:bg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5c51fa04d6_0_3896"/>
          <p:cNvSpPr txBox="1"/>
          <p:nvPr/>
        </p:nvSpPr>
        <p:spPr>
          <a:xfrm>
            <a:off x="476246" y="4761238"/>
            <a:ext cx="3149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Manajemen Pelaksana Program 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Prakerja</a:t>
            </a:r>
            <a:endParaRPr b="0" i="0" sz="600" u="none" cap="none" strike="noStrike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sng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www.prakerja.go.id</a:t>
            </a: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 ©2022</a:t>
            </a:r>
            <a:endParaRPr b="0" i="0" sz="600" u="none" cap="none" strike="noStrike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499" name="Google Shape;499;g25c51fa04d6_0_3896"/>
          <p:cNvSpPr txBox="1"/>
          <p:nvPr/>
        </p:nvSpPr>
        <p:spPr>
          <a:xfrm>
            <a:off x="5178400" y="4761250"/>
            <a:ext cx="348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This document is confidential. Distribution and duplication of this document is strictly prohibited without prior written permission of Manajemen Pelaksana Program 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Prakerja</a:t>
            </a: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.</a:t>
            </a:r>
            <a:endParaRPr b="0" i="0" sz="600" u="none" cap="none" strike="noStrike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500" name="Google Shape;500;g25c51fa04d6_0_3896"/>
          <p:cNvSpPr txBox="1"/>
          <p:nvPr>
            <p:ph idx="1" type="subTitle"/>
          </p:nvPr>
        </p:nvSpPr>
        <p:spPr>
          <a:xfrm>
            <a:off x="425963" y="3645863"/>
            <a:ext cx="1370100" cy="5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1pPr>
            <a:lvl2pPr lvl="1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2pPr>
            <a:lvl3pPr lvl="2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3pPr>
            <a:lvl4pPr lvl="3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4pPr>
            <a:lvl5pPr lvl="4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5pPr>
            <a:lvl6pPr lvl="5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6pPr>
            <a:lvl7pPr lvl="6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7pPr>
            <a:lvl8pPr lvl="7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8pPr>
            <a:lvl9pPr lvl="8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A1C1E6"/>
              </a:buClr>
              <a:buSzPts val="1000"/>
              <a:buNone/>
              <a:defRPr b="1" sz="1000">
                <a:solidFill>
                  <a:srgbClr val="A1C1E6"/>
                </a:solidFill>
              </a:defRPr>
            </a:lvl9pPr>
          </a:lstStyle>
          <a:p/>
        </p:txBody>
      </p:sp>
      <p:sp>
        <p:nvSpPr>
          <p:cNvPr id="501" name="Google Shape;501;g25c51fa04d6_0_3896"/>
          <p:cNvSpPr txBox="1"/>
          <p:nvPr>
            <p:ph type="title"/>
          </p:nvPr>
        </p:nvSpPr>
        <p:spPr>
          <a:xfrm>
            <a:off x="425963" y="1385675"/>
            <a:ext cx="61683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3500"/>
              <a:buNone/>
              <a:defRPr b="1" sz="3500">
                <a:solidFill>
                  <a:srgbClr val="3771B8"/>
                </a:solidFill>
              </a:defRPr>
            </a:lvl9pPr>
          </a:lstStyle>
          <a:p/>
        </p:txBody>
      </p:sp>
      <p:grpSp>
        <p:nvGrpSpPr>
          <p:cNvPr id="502" name="Google Shape;502;g25c51fa04d6_0_3896"/>
          <p:cNvGrpSpPr/>
          <p:nvPr/>
        </p:nvGrpSpPr>
        <p:grpSpPr>
          <a:xfrm>
            <a:off x="5557537" y="1685354"/>
            <a:ext cx="6494995" cy="2262558"/>
            <a:chOff x="1348775" y="1145875"/>
            <a:chExt cx="4913750" cy="1711725"/>
          </a:xfrm>
        </p:grpSpPr>
        <p:sp>
          <p:nvSpPr>
            <p:cNvPr id="503" name="Google Shape;503;g25c51fa04d6_0_3896"/>
            <p:cNvSpPr/>
            <p:nvPr/>
          </p:nvSpPr>
          <p:spPr>
            <a:xfrm rot="10800000">
              <a:off x="3046225" y="1145875"/>
              <a:ext cx="3216300" cy="813850"/>
            </a:xfrm>
            <a:custGeom>
              <a:rect b="b" l="l" r="r" t="t"/>
              <a:pathLst>
                <a:path extrusionOk="0" h="32554" w="128652">
                  <a:moveTo>
                    <a:pt x="112085" y="0"/>
                  </a:moveTo>
                  <a:cubicBezTo>
                    <a:pt x="112058" y="0"/>
                    <a:pt x="112031" y="0"/>
                    <a:pt x="112005" y="0"/>
                  </a:cubicBezTo>
                  <a:lnTo>
                    <a:pt x="112005" y="0"/>
                  </a:lnTo>
                  <a:lnTo>
                    <a:pt x="111933" y="0"/>
                  </a:lnTo>
                  <a:lnTo>
                    <a:pt x="111933" y="0"/>
                  </a:lnTo>
                  <a:cubicBezTo>
                    <a:pt x="111906" y="0"/>
                    <a:pt x="111880" y="0"/>
                    <a:pt x="111853" y="0"/>
                  </a:cubicBezTo>
                  <a:lnTo>
                    <a:pt x="111853" y="0"/>
                  </a:lnTo>
                  <a:lnTo>
                    <a:pt x="111782" y="0"/>
                  </a:lnTo>
                  <a:lnTo>
                    <a:pt x="111782" y="0"/>
                  </a:lnTo>
                  <a:cubicBezTo>
                    <a:pt x="111755" y="0"/>
                    <a:pt x="111728" y="0"/>
                    <a:pt x="111710" y="0"/>
                  </a:cubicBezTo>
                  <a:lnTo>
                    <a:pt x="111710" y="0"/>
                  </a:lnTo>
                  <a:lnTo>
                    <a:pt x="111630" y="0"/>
                  </a:lnTo>
                  <a:lnTo>
                    <a:pt x="111630" y="0"/>
                  </a:lnTo>
                  <a:cubicBezTo>
                    <a:pt x="111612" y="0"/>
                    <a:pt x="111585" y="0"/>
                    <a:pt x="111559" y="0"/>
                  </a:cubicBezTo>
                  <a:lnTo>
                    <a:pt x="111559" y="0"/>
                  </a:lnTo>
                  <a:lnTo>
                    <a:pt x="111487" y="0"/>
                  </a:lnTo>
                  <a:lnTo>
                    <a:pt x="111487" y="0"/>
                  </a:lnTo>
                  <a:cubicBezTo>
                    <a:pt x="111460" y="0"/>
                    <a:pt x="111434" y="0"/>
                    <a:pt x="111407" y="0"/>
                  </a:cubicBezTo>
                  <a:lnTo>
                    <a:pt x="111407" y="0"/>
                  </a:lnTo>
                  <a:lnTo>
                    <a:pt x="111336" y="0"/>
                  </a:lnTo>
                  <a:lnTo>
                    <a:pt x="111336" y="0"/>
                  </a:lnTo>
                  <a:cubicBezTo>
                    <a:pt x="111309" y="0"/>
                    <a:pt x="111282" y="0"/>
                    <a:pt x="111264" y="0"/>
                  </a:cubicBezTo>
                  <a:lnTo>
                    <a:pt x="111264" y="0"/>
                  </a:lnTo>
                  <a:lnTo>
                    <a:pt x="111184" y="0"/>
                  </a:lnTo>
                  <a:lnTo>
                    <a:pt x="111184" y="0"/>
                  </a:lnTo>
                  <a:cubicBezTo>
                    <a:pt x="111166" y="0"/>
                    <a:pt x="111139" y="0"/>
                    <a:pt x="111113" y="0"/>
                  </a:cubicBezTo>
                  <a:lnTo>
                    <a:pt x="111113" y="0"/>
                  </a:lnTo>
                  <a:lnTo>
                    <a:pt x="111041" y="0"/>
                  </a:lnTo>
                  <a:lnTo>
                    <a:pt x="111041" y="0"/>
                  </a:lnTo>
                  <a:cubicBezTo>
                    <a:pt x="111014" y="0"/>
                    <a:pt x="110988" y="0"/>
                    <a:pt x="110961" y="0"/>
                  </a:cubicBezTo>
                  <a:lnTo>
                    <a:pt x="110961" y="0"/>
                  </a:lnTo>
                  <a:lnTo>
                    <a:pt x="110889" y="0"/>
                  </a:lnTo>
                  <a:lnTo>
                    <a:pt x="110889" y="0"/>
                  </a:lnTo>
                  <a:cubicBezTo>
                    <a:pt x="110863" y="0"/>
                    <a:pt x="110836" y="0"/>
                    <a:pt x="110818" y="0"/>
                  </a:cubicBezTo>
                  <a:lnTo>
                    <a:pt x="110818" y="0"/>
                  </a:lnTo>
                  <a:lnTo>
                    <a:pt x="110738" y="0"/>
                  </a:lnTo>
                  <a:lnTo>
                    <a:pt x="110738" y="0"/>
                  </a:lnTo>
                  <a:cubicBezTo>
                    <a:pt x="110720" y="0"/>
                    <a:pt x="110693" y="0"/>
                    <a:pt x="110666" y="0"/>
                  </a:cubicBezTo>
                  <a:lnTo>
                    <a:pt x="110666" y="0"/>
                  </a:lnTo>
                  <a:lnTo>
                    <a:pt x="110595" y="0"/>
                  </a:lnTo>
                  <a:lnTo>
                    <a:pt x="110595" y="0"/>
                  </a:lnTo>
                  <a:cubicBezTo>
                    <a:pt x="110568" y="0"/>
                    <a:pt x="110542" y="0"/>
                    <a:pt x="110515" y="0"/>
                  </a:cubicBezTo>
                  <a:lnTo>
                    <a:pt x="110515" y="0"/>
                  </a:lnTo>
                  <a:lnTo>
                    <a:pt x="110443" y="0"/>
                  </a:lnTo>
                  <a:lnTo>
                    <a:pt x="110443" y="0"/>
                  </a:lnTo>
                  <a:cubicBezTo>
                    <a:pt x="110417" y="0"/>
                    <a:pt x="110390" y="0"/>
                    <a:pt x="110363" y="0"/>
                  </a:cubicBezTo>
                  <a:lnTo>
                    <a:pt x="110363" y="0"/>
                  </a:lnTo>
                  <a:lnTo>
                    <a:pt x="110292" y="0"/>
                  </a:lnTo>
                  <a:lnTo>
                    <a:pt x="110292" y="0"/>
                  </a:lnTo>
                  <a:cubicBezTo>
                    <a:pt x="110274" y="0"/>
                    <a:pt x="110247" y="0"/>
                    <a:pt x="110220" y="0"/>
                  </a:cubicBezTo>
                  <a:lnTo>
                    <a:pt x="110220" y="0"/>
                  </a:lnTo>
                  <a:lnTo>
                    <a:pt x="110149" y="0"/>
                  </a:lnTo>
                  <a:lnTo>
                    <a:pt x="110149" y="0"/>
                  </a:lnTo>
                  <a:cubicBezTo>
                    <a:pt x="110122" y="0"/>
                    <a:pt x="110096" y="0"/>
                    <a:pt x="110069" y="0"/>
                  </a:cubicBezTo>
                  <a:lnTo>
                    <a:pt x="110069" y="0"/>
                  </a:lnTo>
                  <a:lnTo>
                    <a:pt x="109997" y="0"/>
                  </a:lnTo>
                  <a:lnTo>
                    <a:pt x="109997" y="0"/>
                  </a:lnTo>
                  <a:cubicBezTo>
                    <a:pt x="109971" y="0"/>
                    <a:pt x="109944" y="0"/>
                    <a:pt x="109917" y="0"/>
                  </a:cubicBezTo>
                  <a:lnTo>
                    <a:pt x="109917" y="0"/>
                  </a:lnTo>
                  <a:lnTo>
                    <a:pt x="109846" y="0"/>
                  </a:lnTo>
                  <a:lnTo>
                    <a:pt x="109846" y="0"/>
                  </a:lnTo>
                  <a:cubicBezTo>
                    <a:pt x="109828" y="0"/>
                    <a:pt x="109801" y="0"/>
                    <a:pt x="109774" y="0"/>
                  </a:cubicBezTo>
                  <a:lnTo>
                    <a:pt x="109774" y="0"/>
                  </a:lnTo>
                  <a:lnTo>
                    <a:pt x="109703" y="0"/>
                  </a:lnTo>
                  <a:lnTo>
                    <a:pt x="109703" y="0"/>
                  </a:lnTo>
                  <a:cubicBezTo>
                    <a:pt x="109676" y="0"/>
                    <a:pt x="109649" y="0"/>
                    <a:pt x="109623" y="0"/>
                  </a:cubicBezTo>
                  <a:lnTo>
                    <a:pt x="109623" y="0"/>
                  </a:lnTo>
                  <a:lnTo>
                    <a:pt x="109551" y="0"/>
                  </a:lnTo>
                  <a:lnTo>
                    <a:pt x="109551" y="0"/>
                  </a:lnTo>
                  <a:cubicBezTo>
                    <a:pt x="109525" y="0"/>
                    <a:pt x="109498" y="0"/>
                    <a:pt x="109471" y="0"/>
                  </a:cubicBezTo>
                  <a:lnTo>
                    <a:pt x="109471" y="0"/>
                  </a:lnTo>
                  <a:lnTo>
                    <a:pt x="109400" y="0"/>
                  </a:lnTo>
                  <a:lnTo>
                    <a:pt x="109400" y="0"/>
                  </a:lnTo>
                  <a:cubicBezTo>
                    <a:pt x="109373" y="0"/>
                    <a:pt x="109355" y="0"/>
                    <a:pt x="109328" y="0"/>
                  </a:cubicBezTo>
                  <a:lnTo>
                    <a:pt x="109328" y="0"/>
                  </a:lnTo>
                  <a:lnTo>
                    <a:pt x="109257" y="0"/>
                  </a:lnTo>
                  <a:lnTo>
                    <a:pt x="109257" y="0"/>
                  </a:lnTo>
                  <a:cubicBezTo>
                    <a:pt x="109230" y="0"/>
                    <a:pt x="109203" y="0"/>
                    <a:pt x="109177" y="0"/>
                  </a:cubicBezTo>
                  <a:lnTo>
                    <a:pt x="109177" y="0"/>
                  </a:lnTo>
                  <a:lnTo>
                    <a:pt x="109105" y="0"/>
                  </a:lnTo>
                  <a:lnTo>
                    <a:pt x="109105" y="0"/>
                  </a:lnTo>
                  <a:cubicBezTo>
                    <a:pt x="109079" y="0"/>
                    <a:pt x="109052" y="0"/>
                    <a:pt x="109025" y="0"/>
                  </a:cubicBezTo>
                  <a:lnTo>
                    <a:pt x="109025" y="0"/>
                  </a:lnTo>
                  <a:lnTo>
                    <a:pt x="108954" y="0"/>
                  </a:lnTo>
                  <a:lnTo>
                    <a:pt x="108954" y="0"/>
                  </a:lnTo>
                  <a:cubicBezTo>
                    <a:pt x="108927" y="0"/>
                    <a:pt x="108909" y="0"/>
                    <a:pt x="108882" y="0"/>
                  </a:cubicBezTo>
                  <a:lnTo>
                    <a:pt x="108882" y="0"/>
                  </a:lnTo>
                  <a:lnTo>
                    <a:pt x="108811" y="0"/>
                  </a:lnTo>
                  <a:lnTo>
                    <a:pt x="108811" y="0"/>
                  </a:lnTo>
                  <a:cubicBezTo>
                    <a:pt x="108784" y="0"/>
                    <a:pt x="108757" y="0"/>
                    <a:pt x="108731" y="0"/>
                  </a:cubicBezTo>
                  <a:lnTo>
                    <a:pt x="108731" y="0"/>
                  </a:lnTo>
                  <a:lnTo>
                    <a:pt x="108659" y="0"/>
                  </a:lnTo>
                  <a:lnTo>
                    <a:pt x="108659" y="0"/>
                  </a:lnTo>
                  <a:cubicBezTo>
                    <a:pt x="108632" y="0"/>
                    <a:pt x="108606" y="0"/>
                    <a:pt x="108579" y="0"/>
                  </a:cubicBezTo>
                  <a:lnTo>
                    <a:pt x="108579" y="0"/>
                  </a:lnTo>
                  <a:lnTo>
                    <a:pt x="108508" y="0"/>
                  </a:lnTo>
                  <a:lnTo>
                    <a:pt x="108508" y="0"/>
                  </a:lnTo>
                  <a:cubicBezTo>
                    <a:pt x="108481" y="0"/>
                    <a:pt x="108463" y="0"/>
                    <a:pt x="108436" y="0"/>
                  </a:cubicBezTo>
                  <a:lnTo>
                    <a:pt x="108436" y="0"/>
                  </a:lnTo>
                  <a:lnTo>
                    <a:pt x="108365" y="0"/>
                  </a:lnTo>
                  <a:lnTo>
                    <a:pt x="108365" y="0"/>
                  </a:lnTo>
                  <a:cubicBezTo>
                    <a:pt x="108338" y="0"/>
                    <a:pt x="108311" y="0"/>
                    <a:pt x="108285" y="0"/>
                  </a:cubicBezTo>
                  <a:lnTo>
                    <a:pt x="108285" y="0"/>
                  </a:lnTo>
                  <a:lnTo>
                    <a:pt x="108213" y="0"/>
                  </a:lnTo>
                  <a:lnTo>
                    <a:pt x="108213" y="0"/>
                  </a:lnTo>
                  <a:cubicBezTo>
                    <a:pt x="108186" y="0"/>
                    <a:pt x="108160" y="0"/>
                    <a:pt x="108133" y="0"/>
                  </a:cubicBezTo>
                  <a:lnTo>
                    <a:pt x="108133" y="0"/>
                  </a:lnTo>
                  <a:lnTo>
                    <a:pt x="108062" y="0"/>
                  </a:lnTo>
                  <a:lnTo>
                    <a:pt x="108062" y="0"/>
                  </a:lnTo>
                  <a:cubicBezTo>
                    <a:pt x="108035" y="0"/>
                    <a:pt x="108017" y="0"/>
                    <a:pt x="107990" y="0"/>
                  </a:cubicBezTo>
                  <a:lnTo>
                    <a:pt x="107990" y="0"/>
                  </a:lnTo>
                  <a:lnTo>
                    <a:pt x="107919" y="0"/>
                  </a:lnTo>
                  <a:lnTo>
                    <a:pt x="107919" y="0"/>
                  </a:lnTo>
                  <a:cubicBezTo>
                    <a:pt x="107892" y="0"/>
                    <a:pt x="107865" y="0"/>
                    <a:pt x="107838" y="0"/>
                  </a:cubicBezTo>
                  <a:lnTo>
                    <a:pt x="107838" y="0"/>
                  </a:lnTo>
                  <a:lnTo>
                    <a:pt x="107767" y="0"/>
                  </a:lnTo>
                  <a:lnTo>
                    <a:pt x="107767" y="0"/>
                  </a:lnTo>
                  <a:cubicBezTo>
                    <a:pt x="107740" y="0"/>
                    <a:pt x="107714" y="0"/>
                    <a:pt x="107687" y="0"/>
                  </a:cubicBezTo>
                  <a:lnTo>
                    <a:pt x="107687" y="0"/>
                  </a:lnTo>
                  <a:lnTo>
                    <a:pt x="107615" y="0"/>
                  </a:lnTo>
                  <a:lnTo>
                    <a:pt x="107615" y="0"/>
                  </a:lnTo>
                  <a:cubicBezTo>
                    <a:pt x="107589" y="0"/>
                    <a:pt x="107571" y="0"/>
                    <a:pt x="107544" y="0"/>
                  </a:cubicBezTo>
                  <a:lnTo>
                    <a:pt x="107544" y="0"/>
                  </a:lnTo>
                  <a:lnTo>
                    <a:pt x="107473" y="0"/>
                  </a:lnTo>
                  <a:lnTo>
                    <a:pt x="107473" y="0"/>
                  </a:lnTo>
                  <a:cubicBezTo>
                    <a:pt x="107446" y="0"/>
                    <a:pt x="107419" y="0"/>
                    <a:pt x="107392" y="0"/>
                  </a:cubicBezTo>
                  <a:lnTo>
                    <a:pt x="107392" y="0"/>
                  </a:lnTo>
                  <a:lnTo>
                    <a:pt x="107321" y="0"/>
                  </a:lnTo>
                  <a:lnTo>
                    <a:pt x="107321" y="0"/>
                  </a:lnTo>
                  <a:cubicBezTo>
                    <a:pt x="107294" y="0"/>
                    <a:pt x="107268" y="0"/>
                    <a:pt x="107241" y="0"/>
                  </a:cubicBezTo>
                  <a:lnTo>
                    <a:pt x="107241" y="0"/>
                  </a:lnTo>
                  <a:lnTo>
                    <a:pt x="107169" y="0"/>
                  </a:lnTo>
                  <a:lnTo>
                    <a:pt x="107169" y="0"/>
                  </a:lnTo>
                  <a:cubicBezTo>
                    <a:pt x="107143" y="0"/>
                    <a:pt x="107125" y="0"/>
                    <a:pt x="107098" y="0"/>
                  </a:cubicBezTo>
                  <a:lnTo>
                    <a:pt x="107098" y="0"/>
                  </a:lnTo>
                  <a:lnTo>
                    <a:pt x="107027" y="0"/>
                  </a:lnTo>
                  <a:lnTo>
                    <a:pt x="107027" y="0"/>
                  </a:lnTo>
                  <a:cubicBezTo>
                    <a:pt x="107000" y="0"/>
                    <a:pt x="106973" y="0"/>
                    <a:pt x="106946" y="0"/>
                  </a:cubicBezTo>
                  <a:lnTo>
                    <a:pt x="106946" y="0"/>
                  </a:lnTo>
                  <a:lnTo>
                    <a:pt x="106875" y="0"/>
                  </a:lnTo>
                  <a:lnTo>
                    <a:pt x="106875" y="0"/>
                  </a:lnTo>
                  <a:cubicBezTo>
                    <a:pt x="106848" y="0"/>
                    <a:pt x="106821" y="0"/>
                    <a:pt x="106795" y="0"/>
                  </a:cubicBezTo>
                  <a:lnTo>
                    <a:pt x="106795" y="0"/>
                  </a:lnTo>
                  <a:lnTo>
                    <a:pt x="106723" y="0"/>
                  </a:lnTo>
                  <a:lnTo>
                    <a:pt x="106723" y="0"/>
                  </a:lnTo>
                  <a:cubicBezTo>
                    <a:pt x="106697" y="0"/>
                    <a:pt x="106670" y="0"/>
                    <a:pt x="106652" y="0"/>
                  </a:cubicBezTo>
                  <a:lnTo>
                    <a:pt x="106652" y="0"/>
                  </a:lnTo>
                  <a:lnTo>
                    <a:pt x="106581" y="0"/>
                  </a:lnTo>
                  <a:lnTo>
                    <a:pt x="106581" y="0"/>
                  </a:lnTo>
                  <a:cubicBezTo>
                    <a:pt x="106554" y="0"/>
                    <a:pt x="106527" y="0"/>
                    <a:pt x="106500" y="0"/>
                  </a:cubicBezTo>
                  <a:lnTo>
                    <a:pt x="106500" y="0"/>
                  </a:lnTo>
                  <a:lnTo>
                    <a:pt x="106429" y="0"/>
                  </a:lnTo>
                  <a:lnTo>
                    <a:pt x="106429" y="0"/>
                  </a:lnTo>
                  <a:cubicBezTo>
                    <a:pt x="106402" y="0"/>
                    <a:pt x="106375" y="0"/>
                    <a:pt x="106349" y="0"/>
                  </a:cubicBezTo>
                  <a:lnTo>
                    <a:pt x="106349" y="0"/>
                  </a:lnTo>
                  <a:lnTo>
                    <a:pt x="106277" y="0"/>
                  </a:lnTo>
                  <a:lnTo>
                    <a:pt x="106277" y="0"/>
                  </a:lnTo>
                  <a:cubicBezTo>
                    <a:pt x="106251" y="0"/>
                    <a:pt x="106224" y="0"/>
                    <a:pt x="106206" y="0"/>
                  </a:cubicBezTo>
                  <a:lnTo>
                    <a:pt x="106206" y="0"/>
                  </a:lnTo>
                  <a:lnTo>
                    <a:pt x="106126" y="0"/>
                  </a:lnTo>
                  <a:lnTo>
                    <a:pt x="106126" y="0"/>
                  </a:lnTo>
                  <a:cubicBezTo>
                    <a:pt x="106108" y="0"/>
                    <a:pt x="106081" y="0"/>
                    <a:pt x="106054" y="0"/>
                  </a:cubicBezTo>
                  <a:lnTo>
                    <a:pt x="106054" y="0"/>
                  </a:lnTo>
                  <a:lnTo>
                    <a:pt x="105983" y="0"/>
                  </a:lnTo>
                  <a:lnTo>
                    <a:pt x="105983" y="0"/>
                  </a:lnTo>
                  <a:cubicBezTo>
                    <a:pt x="105956" y="0"/>
                    <a:pt x="105929" y="0"/>
                    <a:pt x="105903" y="0"/>
                  </a:cubicBezTo>
                  <a:lnTo>
                    <a:pt x="105903" y="0"/>
                  </a:lnTo>
                  <a:lnTo>
                    <a:pt x="105831" y="0"/>
                  </a:lnTo>
                  <a:lnTo>
                    <a:pt x="105831" y="0"/>
                  </a:lnTo>
                  <a:cubicBezTo>
                    <a:pt x="105804" y="0"/>
                    <a:pt x="105778" y="0"/>
                    <a:pt x="105760" y="0"/>
                  </a:cubicBezTo>
                  <a:lnTo>
                    <a:pt x="105760" y="0"/>
                  </a:lnTo>
                  <a:lnTo>
                    <a:pt x="105680" y="0"/>
                  </a:lnTo>
                  <a:lnTo>
                    <a:pt x="105680" y="0"/>
                  </a:lnTo>
                  <a:cubicBezTo>
                    <a:pt x="105662" y="0"/>
                    <a:pt x="105635" y="0"/>
                    <a:pt x="105608" y="0"/>
                  </a:cubicBezTo>
                  <a:lnTo>
                    <a:pt x="105608" y="0"/>
                  </a:lnTo>
                  <a:lnTo>
                    <a:pt x="105537" y="0"/>
                  </a:lnTo>
                  <a:lnTo>
                    <a:pt x="105537" y="0"/>
                  </a:lnTo>
                  <a:cubicBezTo>
                    <a:pt x="105510" y="0"/>
                    <a:pt x="105483" y="0"/>
                    <a:pt x="105457" y="0"/>
                  </a:cubicBezTo>
                  <a:lnTo>
                    <a:pt x="105457" y="0"/>
                  </a:lnTo>
                  <a:lnTo>
                    <a:pt x="105385" y="0"/>
                  </a:lnTo>
                  <a:lnTo>
                    <a:pt x="105385" y="0"/>
                  </a:lnTo>
                  <a:cubicBezTo>
                    <a:pt x="105358" y="0"/>
                    <a:pt x="105332" y="0"/>
                    <a:pt x="105314" y="0"/>
                  </a:cubicBezTo>
                  <a:lnTo>
                    <a:pt x="105314" y="0"/>
                  </a:lnTo>
                  <a:lnTo>
                    <a:pt x="105234" y="0"/>
                  </a:lnTo>
                  <a:lnTo>
                    <a:pt x="105234" y="0"/>
                  </a:lnTo>
                  <a:cubicBezTo>
                    <a:pt x="105216" y="0"/>
                    <a:pt x="105189" y="0"/>
                    <a:pt x="105162" y="0"/>
                  </a:cubicBezTo>
                  <a:lnTo>
                    <a:pt x="105162" y="0"/>
                  </a:lnTo>
                  <a:lnTo>
                    <a:pt x="105091" y="0"/>
                  </a:lnTo>
                  <a:lnTo>
                    <a:pt x="105091" y="0"/>
                  </a:lnTo>
                  <a:cubicBezTo>
                    <a:pt x="105064" y="0"/>
                    <a:pt x="105037" y="0"/>
                    <a:pt x="105011" y="0"/>
                  </a:cubicBezTo>
                  <a:lnTo>
                    <a:pt x="105011" y="0"/>
                  </a:lnTo>
                  <a:lnTo>
                    <a:pt x="104939" y="0"/>
                  </a:lnTo>
                  <a:lnTo>
                    <a:pt x="104939" y="0"/>
                  </a:lnTo>
                  <a:cubicBezTo>
                    <a:pt x="104912" y="0"/>
                    <a:pt x="104886" y="0"/>
                    <a:pt x="104859" y="0"/>
                  </a:cubicBezTo>
                  <a:lnTo>
                    <a:pt x="104859" y="0"/>
                  </a:lnTo>
                  <a:lnTo>
                    <a:pt x="104787" y="0"/>
                  </a:lnTo>
                  <a:lnTo>
                    <a:pt x="104787" y="0"/>
                  </a:lnTo>
                  <a:cubicBezTo>
                    <a:pt x="104770" y="0"/>
                    <a:pt x="104743" y="0"/>
                    <a:pt x="104716" y="0"/>
                  </a:cubicBezTo>
                  <a:lnTo>
                    <a:pt x="104716" y="0"/>
                  </a:lnTo>
                  <a:lnTo>
                    <a:pt x="104645" y="0"/>
                  </a:lnTo>
                  <a:lnTo>
                    <a:pt x="104645" y="0"/>
                  </a:lnTo>
                  <a:cubicBezTo>
                    <a:pt x="104618" y="0"/>
                    <a:pt x="104591" y="0"/>
                    <a:pt x="104564" y="0"/>
                  </a:cubicBezTo>
                  <a:lnTo>
                    <a:pt x="104564" y="0"/>
                  </a:lnTo>
                  <a:lnTo>
                    <a:pt x="104493" y="0"/>
                  </a:lnTo>
                  <a:lnTo>
                    <a:pt x="104493" y="0"/>
                  </a:lnTo>
                  <a:cubicBezTo>
                    <a:pt x="104466" y="0"/>
                    <a:pt x="104440" y="0"/>
                    <a:pt x="104413" y="0"/>
                  </a:cubicBezTo>
                  <a:lnTo>
                    <a:pt x="104413" y="0"/>
                  </a:lnTo>
                  <a:lnTo>
                    <a:pt x="104341" y="0"/>
                  </a:lnTo>
                  <a:lnTo>
                    <a:pt x="104341" y="0"/>
                  </a:lnTo>
                  <a:cubicBezTo>
                    <a:pt x="104324" y="0"/>
                    <a:pt x="104297" y="0"/>
                    <a:pt x="104270" y="0"/>
                  </a:cubicBezTo>
                  <a:lnTo>
                    <a:pt x="104270" y="0"/>
                  </a:lnTo>
                  <a:lnTo>
                    <a:pt x="104199" y="0"/>
                  </a:lnTo>
                  <a:lnTo>
                    <a:pt x="104199" y="0"/>
                  </a:lnTo>
                  <a:cubicBezTo>
                    <a:pt x="104172" y="0"/>
                    <a:pt x="104145" y="0"/>
                    <a:pt x="104118" y="0"/>
                  </a:cubicBezTo>
                  <a:lnTo>
                    <a:pt x="104118" y="0"/>
                  </a:lnTo>
                  <a:lnTo>
                    <a:pt x="104047" y="0"/>
                  </a:lnTo>
                  <a:lnTo>
                    <a:pt x="104047" y="0"/>
                  </a:lnTo>
                  <a:cubicBezTo>
                    <a:pt x="104020" y="0"/>
                    <a:pt x="103994" y="0"/>
                    <a:pt x="103967" y="0"/>
                  </a:cubicBezTo>
                  <a:lnTo>
                    <a:pt x="103967" y="0"/>
                  </a:lnTo>
                  <a:lnTo>
                    <a:pt x="103895" y="0"/>
                  </a:lnTo>
                  <a:lnTo>
                    <a:pt x="103895" y="0"/>
                  </a:lnTo>
                  <a:cubicBezTo>
                    <a:pt x="103869" y="0"/>
                    <a:pt x="103851" y="0"/>
                    <a:pt x="103824" y="0"/>
                  </a:cubicBezTo>
                  <a:lnTo>
                    <a:pt x="103824" y="0"/>
                  </a:lnTo>
                  <a:lnTo>
                    <a:pt x="103753" y="0"/>
                  </a:lnTo>
                  <a:lnTo>
                    <a:pt x="103753" y="0"/>
                  </a:lnTo>
                  <a:cubicBezTo>
                    <a:pt x="103726" y="0"/>
                    <a:pt x="103699" y="0"/>
                    <a:pt x="103672" y="0"/>
                  </a:cubicBezTo>
                  <a:lnTo>
                    <a:pt x="103672" y="0"/>
                  </a:lnTo>
                  <a:lnTo>
                    <a:pt x="103601" y="0"/>
                  </a:lnTo>
                  <a:lnTo>
                    <a:pt x="103601" y="0"/>
                  </a:lnTo>
                  <a:cubicBezTo>
                    <a:pt x="103574" y="0"/>
                    <a:pt x="103547" y="0"/>
                    <a:pt x="103521" y="0"/>
                  </a:cubicBezTo>
                  <a:lnTo>
                    <a:pt x="103521" y="0"/>
                  </a:lnTo>
                  <a:lnTo>
                    <a:pt x="103449" y="0"/>
                  </a:lnTo>
                  <a:lnTo>
                    <a:pt x="103449" y="0"/>
                  </a:lnTo>
                  <a:cubicBezTo>
                    <a:pt x="103423" y="0"/>
                    <a:pt x="103405" y="0"/>
                    <a:pt x="103378" y="0"/>
                  </a:cubicBezTo>
                  <a:lnTo>
                    <a:pt x="103378" y="0"/>
                  </a:lnTo>
                  <a:lnTo>
                    <a:pt x="103307" y="0"/>
                  </a:lnTo>
                  <a:lnTo>
                    <a:pt x="103307" y="0"/>
                  </a:lnTo>
                  <a:cubicBezTo>
                    <a:pt x="103280" y="0"/>
                    <a:pt x="103253" y="0"/>
                    <a:pt x="103226" y="0"/>
                  </a:cubicBezTo>
                  <a:lnTo>
                    <a:pt x="103226" y="0"/>
                  </a:lnTo>
                  <a:lnTo>
                    <a:pt x="103155" y="0"/>
                  </a:lnTo>
                  <a:lnTo>
                    <a:pt x="103155" y="0"/>
                  </a:lnTo>
                  <a:cubicBezTo>
                    <a:pt x="103128" y="0"/>
                    <a:pt x="103101" y="0"/>
                    <a:pt x="103075" y="0"/>
                  </a:cubicBezTo>
                  <a:lnTo>
                    <a:pt x="103075" y="0"/>
                  </a:lnTo>
                  <a:lnTo>
                    <a:pt x="103003" y="0"/>
                  </a:lnTo>
                  <a:lnTo>
                    <a:pt x="103003" y="0"/>
                  </a:lnTo>
                  <a:cubicBezTo>
                    <a:pt x="102977" y="0"/>
                    <a:pt x="102959" y="0"/>
                    <a:pt x="102932" y="0"/>
                  </a:cubicBezTo>
                  <a:lnTo>
                    <a:pt x="102932" y="0"/>
                  </a:lnTo>
                  <a:lnTo>
                    <a:pt x="102861" y="0"/>
                  </a:lnTo>
                  <a:lnTo>
                    <a:pt x="102861" y="0"/>
                  </a:lnTo>
                  <a:cubicBezTo>
                    <a:pt x="102834" y="0"/>
                    <a:pt x="102807" y="0"/>
                    <a:pt x="102780" y="0"/>
                  </a:cubicBezTo>
                  <a:lnTo>
                    <a:pt x="102780" y="0"/>
                  </a:lnTo>
                  <a:lnTo>
                    <a:pt x="102709" y="0"/>
                  </a:lnTo>
                  <a:lnTo>
                    <a:pt x="102709" y="0"/>
                  </a:lnTo>
                  <a:cubicBezTo>
                    <a:pt x="102682" y="0"/>
                    <a:pt x="102655" y="0"/>
                    <a:pt x="102629" y="0"/>
                  </a:cubicBezTo>
                  <a:lnTo>
                    <a:pt x="102629" y="0"/>
                  </a:lnTo>
                  <a:lnTo>
                    <a:pt x="102557" y="0"/>
                  </a:lnTo>
                  <a:lnTo>
                    <a:pt x="102557" y="0"/>
                  </a:lnTo>
                  <a:cubicBezTo>
                    <a:pt x="102530" y="0"/>
                    <a:pt x="102513" y="0"/>
                    <a:pt x="102486" y="0"/>
                  </a:cubicBezTo>
                  <a:lnTo>
                    <a:pt x="102486" y="0"/>
                  </a:lnTo>
                  <a:lnTo>
                    <a:pt x="102414" y="0"/>
                  </a:lnTo>
                  <a:lnTo>
                    <a:pt x="102414" y="0"/>
                  </a:lnTo>
                  <a:cubicBezTo>
                    <a:pt x="102388" y="0"/>
                    <a:pt x="102361" y="0"/>
                    <a:pt x="102334" y="0"/>
                  </a:cubicBezTo>
                  <a:lnTo>
                    <a:pt x="102334" y="0"/>
                  </a:lnTo>
                  <a:lnTo>
                    <a:pt x="102263" y="0"/>
                  </a:lnTo>
                  <a:lnTo>
                    <a:pt x="102263" y="0"/>
                  </a:lnTo>
                  <a:cubicBezTo>
                    <a:pt x="102236" y="0"/>
                    <a:pt x="102209" y="0"/>
                    <a:pt x="102183" y="0"/>
                  </a:cubicBezTo>
                  <a:lnTo>
                    <a:pt x="102183" y="0"/>
                  </a:lnTo>
                  <a:lnTo>
                    <a:pt x="102111" y="0"/>
                  </a:lnTo>
                  <a:lnTo>
                    <a:pt x="102111" y="0"/>
                  </a:lnTo>
                  <a:cubicBezTo>
                    <a:pt x="102084" y="0"/>
                    <a:pt x="102067" y="0"/>
                    <a:pt x="102040" y="0"/>
                  </a:cubicBezTo>
                  <a:lnTo>
                    <a:pt x="102040" y="0"/>
                  </a:lnTo>
                  <a:lnTo>
                    <a:pt x="101968" y="0"/>
                  </a:lnTo>
                  <a:lnTo>
                    <a:pt x="101968" y="0"/>
                  </a:lnTo>
                  <a:cubicBezTo>
                    <a:pt x="101942" y="0"/>
                    <a:pt x="101915" y="0"/>
                    <a:pt x="101888" y="0"/>
                  </a:cubicBezTo>
                  <a:lnTo>
                    <a:pt x="101888" y="0"/>
                  </a:lnTo>
                  <a:lnTo>
                    <a:pt x="101817" y="0"/>
                  </a:lnTo>
                  <a:lnTo>
                    <a:pt x="101817" y="0"/>
                  </a:lnTo>
                  <a:cubicBezTo>
                    <a:pt x="101790" y="0"/>
                    <a:pt x="101763" y="0"/>
                    <a:pt x="101736" y="0"/>
                  </a:cubicBezTo>
                  <a:lnTo>
                    <a:pt x="101736" y="0"/>
                  </a:lnTo>
                  <a:lnTo>
                    <a:pt x="101665" y="0"/>
                  </a:lnTo>
                  <a:lnTo>
                    <a:pt x="101665" y="0"/>
                  </a:lnTo>
                  <a:cubicBezTo>
                    <a:pt x="101638" y="0"/>
                    <a:pt x="101621" y="0"/>
                    <a:pt x="101594" y="0"/>
                  </a:cubicBezTo>
                  <a:lnTo>
                    <a:pt x="101594" y="0"/>
                  </a:lnTo>
                  <a:lnTo>
                    <a:pt x="101522" y="0"/>
                  </a:lnTo>
                  <a:lnTo>
                    <a:pt x="101522" y="0"/>
                  </a:lnTo>
                  <a:cubicBezTo>
                    <a:pt x="101496" y="0"/>
                    <a:pt x="101469" y="0"/>
                    <a:pt x="101442" y="0"/>
                  </a:cubicBezTo>
                  <a:lnTo>
                    <a:pt x="101442" y="0"/>
                  </a:lnTo>
                  <a:lnTo>
                    <a:pt x="101371" y="0"/>
                  </a:lnTo>
                  <a:lnTo>
                    <a:pt x="101371" y="0"/>
                  </a:lnTo>
                  <a:cubicBezTo>
                    <a:pt x="101344" y="0"/>
                    <a:pt x="101317" y="0"/>
                    <a:pt x="101290" y="0"/>
                  </a:cubicBezTo>
                  <a:lnTo>
                    <a:pt x="101290" y="0"/>
                  </a:lnTo>
                  <a:lnTo>
                    <a:pt x="101219" y="0"/>
                  </a:lnTo>
                  <a:lnTo>
                    <a:pt x="101219" y="0"/>
                  </a:lnTo>
                  <a:cubicBezTo>
                    <a:pt x="101192" y="0"/>
                    <a:pt x="101166" y="0"/>
                    <a:pt x="101148" y="0"/>
                  </a:cubicBezTo>
                  <a:lnTo>
                    <a:pt x="101148" y="0"/>
                  </a:lnTo>
                  <a:lnTo>
                    <a:pt x="101076" y="0"/>
                  </a:lnTo>
                  <a:lnTo>
                    <a:pt x="101076" y="0"/>
                  </a:lnTo>
                  <a:cubicBezTo>
                    <a:pt x="101050" y="0"/>
                    <a:pt x="101023" y="0"/>
                    <a:pt x="100996" y="0"/>
                  </a:cubicBezTo>
                  <a:lnTo>
                    <a:pt x="100996" y="0"/>
                  </a:lnTo>
                  <a:lnTo>
                    <a:pt x="100925" y="0"/>
                  </a:lnTo>
                  <a:lnTo>
                    <a:pt x="100925" y="0"/>
                  </a:lnTo>
                  <a:cubicBezTo>
                    <a:pt x="100898" y="0"/>
                    <a:pt x="100871" y="0"/>
                    <a:pt x="100844" y="0"/>
                  </a:cubicBezTo>
                  <a:lnTo>
                    <a:pt x="100844" y="0"/>
                  </a:lnTo>
                  <a:lnTo>
                    <a:pt x="100773" y="0"/>
                  </a:lnTo>
                  <a:lnTo>
                    <a:pt x="100773" y="0"/>
                  </a:lnTo>
                  <a:cubicBezTo>
                    <a:pt x="100746" y="0"/>
                    <a:pt x="100719" y="0"/>
                    <a:pt x="100702" y="0"/>
                  </a:cubicBezTo>
                  <a:lnTo>
                    <a:pt x="100702" y="0"/>
                  </a:lnTo>
                  <a:lnTo>
                    <a:pt x="100621" y="0"/>
                  </a:lnTo>
                  <a:lnTo>
                    <a:pt x="100621" y="0"/>
                  </a:lnTo>
                  <a:cubicBezTo>
                    <a:pt x="100604" y="0"/>
                    <a:pt x="100577" y="0"/>
                    <a:pt x="100550" y="0"/>
                  </a:cubicBezTo>
                  <a:lnTo>
                    <a:pt x="100550" y="0"/>
                  </a:lnTo>
                  <a:lnTo>
                    <a:pt x="100479" y="0"/>
                  </a:lnTo>
                  <a:lnTo>
                    <a:pt x="100479" y="0"/>
                  </a:lnTo>
                  <a:cubicBezTo>
                    <a:pt x="100452" y="0"/>
                    <a:pt x="100425" y="0"/>
                    <a:pt x="100398" y="0"/>
                  </a:cubicBezTo>
                  <a:lnTo>
                    <a:pt x="100398" y="0"/>
                  </a:lnTo>
                  <a:lnTo>
                    <a:pt x="100327" y="0"/>
                  </a:lnTo>
                  <a:lnTo>
                    <a:pt x="100327" y="0"/>
                  </a:lnTo>
                  <a:cubicBezTo>
                    <a:pt x="100300" y="0"/>
                    <a:pt x="100273" y="0"/>
                    <a:pt x="100256" y="0"/>
                  </a:cubicBezTo>
                  <a:lnTo>
                    <a:pt x="100256" y="0"/>
                  </a:lnTo>
                  <a:lnTo>
                    <a:pt x="100175" y="0"/>
                  </a:lnTo>
                  <a:lnTo>
                    <a:pt x="100175" y="0"/>
                  </a:lnTo>
                  <a:cubicBezTo>
                    <a:pt x="100157" y="0"/>
                    <a:pt x="100131" y="0"/>
                    <a:pt x="100104" y="0"/>
                  </a:cubicBezTo>
                  <a:lnTo>
                    <a:pt x="100104" y="0"/>
                  </a:lnTo>
                  <a:lnTo>
                    <a:pt x="100033" y="0"/>
                  </a:lnTo>
                  <a:lnTo>
                    <a:pt x="100033" y="0"/>
                  </a:lnTo>
                  <a:cubicBezTo>
                    <a:pt x="100006" y="0"/>
                    <a:pt x="99979" y="0"/>
                    <a:pt x="99952" y="0"/>
                  </a:cubicBezTo>
                  <a:lnTo>
                    <a:pt x="99952" y="0"/>
                  </a:lnTo>
                  <a:lnTo>
                    <a:pt x="99881" y="0"/>
                  </a:lnTo>
                  <a:lnTo>
                    <a:pt x="99881" y="0"/>
                  </a:lnTo>
                  <a:cubicBezTo>
                    <a:pt x="99854" y="0"/>
                    <a:pt x="99827" y="0"/>
                    <a:pt x="99810" y="0"/>
                  </a:cubicBezTo>
                  <a:lnTo>
                    <a:pt x="99810" y="0"/>
                  </a:lnTo>
                  <a:lnTo>
                    <a:pt x="99729" y="0"/>
                  </a:lnTo>
                  <a:lnTo>
                    <a:pt x="99729" y="0"/>
                  </a:lnTo>
                  <a:cubicBezTo>
                    <a:pt x="99711" y="0"/>
                    <a:pt x="99685" y="0"/>
                    <a:pt x="99658" y="0"/>
                  </a:cubicBezTo>
                  <a:lnTo>
                    <a:pt x="99658" y="0"/>
                  </a:lnTo>
                  <a:lnTo>
                    <a:pt x="99587" y="0"/>
                  </a:lnTo>
                  <a:lnTo>
                    <a:pt x="99587" y="0"/>
                  </a:lnTo>
                  <a:cubicBezTo>
                    <a:pt x="99560" y="0"/>
                    <a:pt x="99533" y="0"/>
                    <a:pt x="99506" y="0"/>
                  </a:cubicBezTo>
                  <a:lnTo>
                    <a:pt x="99506" y="0"/>
                  </a:lnTo>
                  <a:lnTo>
                    <a:pt x="99435" y="0"/>
                  </a:lnTo>
                  <a:lnTo>
                    <a:pt x="99435" y="0"/>
                  </a:lnTo>
                  <a:cubicBezTo>
                    <a:pt x="99408" y="0"/>
                    <a:pt x="99381" y="0"/>
                    <a:pt x="99355" y="0"/>
                  </a:cubicBezTo>
                  <a:lnTo>
                    <a:pt x="99355" y="0"/>
                  </a:lnTo>
                  <a:lnTo>
                    <a:pt x="99283" y="0"/>
                  </a:lnTo>
                  <a:lnTo>
                    <a:pt x="99283" y="0"/>
                  </a:lnTo>
                  <a:cubicBezTo>
                    <a:pt x="99265" y="0"/>
                    <a:pt x="99239" y="0"/>
                    <a:pt x="99212" y="0"/>
                  </a:cubicBezTo>
                  <a:lnTo>
                    <a:pt x="99212" y="0"/>
                  </a:lnTo>
                  <a:lnTo>
                    <a:pt x="99140" y="0"/>
                  </a:lnTo>
                  <a:lnTo>
                    <a:pt x="99140" y="0"/>
                  </a:lnTo>
                  <a:cubicBezTo>
                    <a:pt x="99114" y="0"/>
                    <a:pt x="99087" y="0"/>
                    <a:pt x="99060" y="0"/>
                  </a:cubicBezTo>
                  <a:lnTo>
                    <a:pt x="99060" y="0"/>
                  </a:lnTo>
                  <a:lnTo>
                    <a:pt x="98989" y="0"/>
                  </a:lnTo>
                  <a:lnTo>
                    <a:pt x="98989" y="0"/>
                  </a:lnTo>
                  <a:cubicBezTo>
                    <a:pt x="98962" y="0"/>
                    <a:pt x="98935" y="0"/>
                    <a:pt x="98909" y="0"/>
                  </a:cubicBezTo>
                  <a:lnTo>
                    <a:pt x="98909" y="0"/>
                  </a:lnTo>
                  <a:lnTo>
                    <a:pt x="98837" y="0"/>
                  </a:lnTo>
                  <a:lnTo>
                    <a:pt x="98837" y="0"/>
                  </a:lnTo>
                  <a:cubicBezTo>
                    <a:pt x="98819" y="0"/>
                    <a:pt x="98793" y="0"/>
                    <a:pt x="98766" y="0"/>
                  </a:cubicBezTo>
                  <a:lnTo>
                    <a:pt x="98766" y="0"/>
                  </a:lnTo>
                  <a:lnTo>
                    <a:pt x="98694" y="0"/>
                  </a:lnTo>
                  <a:lnTo>
                    <a:pt x="98694" y="0"/>
                  </a:lnTo>
                  <a:cubicBezTo>
                    <a:pt x="98668" y="0"/>
                    <a:pt x="98641" y="0"/>
                    <a:pt x="98614" y="0"/>
                  </a:cubicBezTo>
                  <a:lnTo>
                    <a:pt x="98614" y="0"/>
                  </a:lnTo>
                  <a:lnTo>
                    <a:pt x="98543" y="0"/>
                  </a:lnTo>
                  <a:lnTo>
                    <a:pt x="98543" y="0"/>
                  </a:lnTo>
                  <a:cubicBezTo>
                    <a:pt x="98516" y="0"/>
                    <a:pt x="98489" y="0"/>
                    <a:pt x="98462" y="0"/>
                  </a:cubicBezTo>
                  <a:lnTo>
                    <a:pt x="98462" y="0"/>
                  </a:lnTo>
                  <a:lnTo>
                    <a:pt x="98391" y="0"/>
                  </a:lnTo>
                  <a:lnTo>
                    <a:pt x="98391" y="0"/>
                  </a:lnTo>
                  <a:cubicBezTo>
                    <a:pt x="98364" y="0"/>
                    <a:pt x="98346" y="0"/>
                    <a:pt x="98320" y="0"/>
                  </a:cubicBezTo>
                  <a:lnTo>
                    <a:pt x="98320" y="0"/>
                  </a:lnTo>
                  <a:lnTo>
                    <a:pt x="98248" y="0"/>
                  </a:lnTo>
                  <a:lnTo>
                    <a:pt x="98248" y="0"/>
                  </a:lnTo>
                  <a:cubicBezTo>
                    <a:pt x="98222" y="0"/>
                    <a:pt x="98195" y="0"/>
                    <a:pt x="98168" y="0"/>
                  </a:cubicBezTo>
                  <a:lnTo>
                    <a:pt x="98168" y="0"/>
                  </a:lnTo>
                  <a:lnTo>
                    <a:pt x="98097" y="0"/>
                  </a:lnTo>
                  <a:lnTo>
                    <a:pt x="98097" y="0"/>
                  </a:lnTo>
                  <a:cubicBezTo>
                    <a:pt x="98070" y="0"/>
                    <a:pt x="98043" y="0"/>
                    <a:pt x="98016" y="0"/>
                  </a:cubicBezTo>
                  <a:lnTo>
                    <a:pt x="98016" y="0"/>
                  </a:lnTo>
                  <a:lnTo>
                    <a:pt x="97945" y="0"/>
                  </a:lnTo>
                  <a:lnTo>
                    <a:pt x="97945" y="0"/>
                  </a:lnTo>
                  <a:cubicBezTo>
                    <a:pt x="97918" y="0"/>
                    <a:pt x="97900" y="0"/>
                    <a:pt x="97874" y="0"/>
                  </a:cubicBezTo>
                  <a:lnTo>
                    <a:pt x="97874" y="0"/>
                  </a:lnTo>
                  <a:lnTo>
                    <a:pt x="97802" y="0"/>
                  </a:lnTo>
                  <a:lnTo>
                    <a:pt x="97802" y="0"/>
                  </a:lnTo>
                  <a:cubicBezTo>
                    <a:pt x="97776" y="0"/>
                    <a:pt x="97749" y="0"/>
                    <a:pt x="97722" y="0"/>
                  </a:cubicBezTo>
                  <a:lnTo>
                    <a:pt x="97722" y="0"/>
                  </a:lnTo>
                  <a:lnTo>
                    <a:pt x="97651" y="0"/>
                  </a:lnTo>
                  <a:lnTo>
                    <a:pt x="97651" y="0"/>
                  </a:lnTo>
                  <a:cubicBezTo>
                    <a:pt x="97624" y="0"/>
                    <a:pt x="97597" y="0"/>
                    <a:pt x="97570" y="0"/>
                  </a:cubicBezTo>
                  <a:lnTo>
                    <a:pt x="97570" y="0"/>
                  </a:lnTo>
                  <a:lnTo>
                    <a:pt x="97499" y="0"/>
                  </a:lnTo>
                  <a:lnTo>
                    <a:pt x="97499" y="0"/>
                  </a:lnTo>
                  <a:cubicBezTo>
                    <a:pt x="97472" y="0"/>
                    <a:pt x="97454" y="0"/>
                    <a:pt x="97428" y="0"/>
                  </a:cubicBezTo>
                  <a:lnTo>
                    <a:pt x="97428" y="0"/>
                  </a:lnTo>
                  <a:lnTo>
                    <a:pt x="97356" y="0"/>
                  </a:lnTo>
                  <a:lnTo>
                    <a:pt x="97356" y="0"/>
                  </a:lnTo>
                  <a:cubicBezTo>
                    <a:pt x="97329" y="0"/>
                    <a:pt x="97303" y="0"/>
                    <a:pt x="97276" y="0"/>
                  </a:cubicBezTo>
                  <a:lnTo>
                    <a:pt x="97276" y="0"/>
                  </a:lnTo>
                  <a:lnTo>
                    <a:pt x="97205" y="0"/>
                  </a:lnTo>
                  <a:lnTo>
                    <a:pt x="97205" y="0"/>
                  </a:lnTo>
                  <a:cubicBezTo>
                    <a:pt x="97178" y="0"/>
                    <a:pt x="97151" y="0"/>
                    <a:pt x="97124" y="0"/>
                  </a:cubicBezTo>
                  <a:lnTo>
                    <a:pt x="97124" y="0"/>
                  </a:lnTo>
                  <a:lnTo>
                    <a:pt x="97053" y="0"/>
                  </a:lnTo>
                  <a:lnTo>
                    <a:pt x="97053" y="0"/>
                  </a:lnTo>
                  <a:cubicBezTo>
                    <a:pt x="97026" y="0"/>
                    <a:pt x="97008" y="0"/>
                    <a:pt x="96982" y="0"/>
                  </a:cubicBezTo>
                  <a:lnTo>
                    <a:pt x="96982" y="0"/>
                  </a:lnTo>
                  <a:lnTo>
                    <a:pt x="96910" y="0"/>
                  </a:lnTo>
                  <a:lnTo>
                    <a:pt x="96910" y="0"/>
                  </a:lnTo>
                  <a:cubicBezTo>
                    <a:pt x="96883" y="0"/>
                    <a:pt x="96857" y="0"/>
                    <a:pt x="96830" y="0"/>
                  </a:cubicBezTo>
                  <a:lnTo>
                    <a:pt x="96830" y="0"/>
                  </a:lnTo>
                  <a:lnTo>
                    <a:pt x="96759" y="0"/>
                  </a:lnTo>
                  <a:lnTo>
                    <a:pt x="96759" y="0"/>
                  </a:lnTo>
                  <a:cubicBezTo>
                    <a:pt x="96732" y="0"/>
                    <a:pt x="96705" y="0"/>
                    <a:pt x="96678" y="0"/>
                  </a:cubicBezTo>
                  <a:lnTo>
                    <a:pt x="96678" y="0"/>
                  </a:lnTo>
                  <a:lnTo>
                    <a:pt x="96607" y="0"/>
                  </a:lnTo>
                  <a:lnTo>
                    <a:pt x="96607" y="0"/>
                  </a:lnTo>
                  <a:cubicBezTo>
                    <a:pt x="96580" y="0"/>
                    <a:pt x="96562" y="0"/>
                    <a:pt x="96536" y="0"/>
                  </a:cubicBezTo>
                  <a:lnTo>
                    <a:pt x="96536" y="0"/>
                  </a:lnTo>
                  <a:lnTo>
                    <a:pt x="96464" y="0"/>
                  </a:lnTo>
                  <a:lnTo>
                    <a:pt x="96464" y="0"/>
                  </a:lnTo>
                  <a:cubicBezTo>
                    <a:pt x="96437" y="0"/>
                    <a:pt x="96411" y="0"/>
                    <a:pt x="96384" y="0"/>
                  </a:cubicBezTo>
                  <a:lnTo>
                    <a:pt x="96384" y="0"/>
                  </a:lnTo>
                  <a:lnTo>
                    <a:pt x="96312" y="0"/>
                  </a:lnTo>
                  <a:lnTo>
                    <a:pt x="96312" y="0"/>
                  </a:lnTo>
                  <a:cubicBezTo>
                    <a:pt x="96286" y="0"/>
                    <a:pt x="96259" y="0"/>
                    <a:pt x="96232" y="0"/>
                  </a:cubicBezTo>
                  <a:lnTo>
                    <a:pt x="96232" y="0"/>
                  </a:lnTo>
                  <a:lnTo>
                    <a:pt x="96161" y="0"/>
                  </a:lnTo>
                  <a:lnTo>
                    <a:pt x="96161" y="0"/>
                  </a:lnTo>
                  <a:cubicBezTo>
                    <a:pt x="96134" y="0"/>
                    <a:pt x="96116" y="0"/>
                    <a:pt x="96089" y="0"/>
                  </a:cubicBezTo>
                  <a:lnTo>
                    <a:pt x="96089" y="0"/>
                  </a:lnTo>
                  <a:lnTo>
                    <a:pt x="96018" y="0"/>
                  </a:lnTo>
                  <a:lnTo>
                    <a:pt x="96018" y="0"/>
                  </a:lnTo>
                  <a:cubicBezTo>
                    <a:pt x="95991" y="0"/>
                    <a:pt x="95965" y="0"/>
                    <a:pt x="95938" y="0"/>
                  </a:cubicBezTo>
                  <a:lnTo>
                    <a:pt x="95938" y="0"/>
                  </a:lnTo>
                  <a:lnTo>
                    <a:pt x="95866" y="0"/>
                  </a:lnTo>
                  <a:lnTo>
                    <a:pt x="95866" y="0"/>
                  </a:lnTo>
                  <a:cubicBezTo>
                    <a:pt x="95840" y="0"/>
                    <a:pt x="95813" y="0"/>
                    <a:pt x="95786" y="0"/>
                  </a:cubicBezTo>
                  <a:lnTo>
                    <a:pt x="95786" y="0"/>
                  </a:lnTo>
                  <a:lnTo>
                    <a:pt x="95715" y="0"/>
                  </a:lnTo>
                  <a:lnTo>
                    <a:pt x="95715" y="0"/>
                  </a:lnTo>
                  <a:cubicBezTo>
                    <a:pt x="95688" y="0"/>
                    <a:pt x="95661" y="0"/>
                    <a:pt x="95643" y="0"/>
                  </a:cubicBezTo>
                  <a:lnTo>
                    <a:pt x="95643" y="0"/>
                  </a:lnTo>
                  <a:lnTo>
                    <a:pt x="95572" y="0"/>
                  </a:lnTo>
                  <a:lnTo>
                    <a:pt x="95572" y="0"/>
                  </a:lnTo>
                  <a:cubicBezTo>
                    <a:pt x="95545" y="0"/>
                    <a:pt x="95519" y="0"/>
                    <a:pt x="95492" y="0"/>
                  </a:cubicBezTo>
                  <a:lnTo>
                    <a:pt x="95492" y="0"/>
                  </a:lnTo>
                  <a:lnTo>
                    <a:pt x="95420" y="0"/>
                  </a:lnTo>
                  <a:lnTo>
                    <a:pt x="95420" y="0"/>
                  </a:lnTo>
                  <a:cubicBezTo>
                    <a:pt x="95394" y="0"/>
                    <a:pt x="95367" y="0"/>
                    <a:pt x="95340" y="0"/>
                  </a:cubicBezTo>
                  <a:lnTo>
                    <a:pt x="95340" y="0"/>
                  </a:lnTo>
                  <a:lnTo>
                    <a:pt x="95269" y="0"/>
                  </a:lnTo>
                  <a:lnTo>
                    <a:pt x="95269" y="0"/>
                  </a:lnTo>
                  <a:cubicBezTo>
                    <a:pt x="95242" y="0"/>
                    <a:pt x="95215" y="0"/>
                    <a:pt x="95197" y="0"/>
                  </a:cubicBezTo>
                  <a:lnTo>
                    <a:pt x="95197" y="0"/>
                  </a:lnTo>
                  <a:lnTo>
                    <a:pt x="95126" y="0"/>
                  </a:lnTo>
                  <a:lnTo>
                    <a:pt x="95126" y="0"/>
                  </a:lnTo>
                  <a:cubicBezTo>
                    <a:pt x="95099" y="0"/>
                    <a:pt x="95072" y="0"/>
                    <a:pt x="95046" y="0"/>
                  </a:cubicBezTo>
                  <a:lnTo>
                    <a:pt x="95046" y="0"/>
                  </a:lnTo>
                  <a:lnTo>
                    <a:pt x="94974" y="0"/>
                  </a:lnTo>
                  <a:lnTo>
                    <a:pt x="94974" y="0"/>
                  </a:lnTo>
                  <a:cubicBezTo>
                    <a:pt x="94948" y="0"/>
                    <a:pt x="94921" y="0"/>
                    <a:pt x="94894" y="0"/>
                  </a:cubicBezTo>
                  <a:lnTo>
                    <a:pt x="94894" y="0"/>
                  </a:lnTo>
                  <a:lnTo>
                    <a:pt x="94823" y="0"/>
                  </a:lnTo>
                  <a:lnTo>
                    <a:pt x="94823" y="0"/>
                  </a:lnTo>
                  <a:cubicBezTo>
                    <a:pt x="94796" y="0"/>
                    <a:pt x="94769" y="0"/>
                    <a:pt x="94751" y="0"/>
                  </a:cubicBezTo>
                  <a:lnTo>
                    <a:pt x="94751" y="0"/>
                  </a:lnTo>
                  <a:lnTo>
                    <a:pt x="94671" y="0"/>
                  </a:lnTo>
                  <a:lnTo>
                    <a:pt x="94671" y="0"/>
                  </a:lnTo>
                  <a:cubicBezTo>
                    <a:pt x="94653" y="0"/>
                    <a:pt x="94626" y="0"/>
                    <a:pt x="94600" y="0"/>
                  </a:cubicBezTo>
                  <a:lnTo>
                    <a:pt x="94600" y="0"/>
                  </a:lnTo>
                  <a:lnTo>
                    <a:pt x="94528" y="0"/>
                  </a:lnTo>
                  <a:lnTo>
                    <a:pt x="94528" y="0"/>
                  </a:lnTo>
                  <a:cubicBezTo>
                    <a:pt x="94502" y="0"/>
                    <a:pt x="94475" y="0"/>
                    <a:pt x="94448" y="0"/>
                  </a:cubicBezTo>
                  <a:lnTo>
                    <a:pt x="94448" y="0"/>
                  </a:lnTo>
                  <a:lnTo>
                    <a:pt x="94377" y="0"/>
                  </a:lnTo>
                  <a:lnTo>
                    <a:pt x="94377" y="0"/>
                  </a:lnTo>
                  <a:cubicBezTo>
                    <a:pt x="94350" y="0"/>
                    <a:pt x="94323" y="0"/>
                    <a:pt x="94305" y="0"/>
                  </a:cubicBezTo>
                  <a:lnTo>
                    <a:pt x="94305" y="0"/>
                  </a:lnTo>
                  <a:lnTo>
                    <a:pt x="94225" y="0"/>
                  </a:lnTo>
                  <a:lnTo>
                    <a:pt x="94225" y="0"/>
                  </a:lnTo>
                  <a:cubicBezTo>
                    <a:pt x="94207" y="0"/>
                    <a:pt x="94180" y="0"/>
                    <a:pt x="94154" y="0"/>
                  </a:cubicBezTo>
                  <a:lnTo>
                    <a:pt x="94154" y="0"/>
                  </a:lnTo>
                  <a:lnTo>
                    <a:pt x="94082" y="0"/>
                  </a:lnTo>
                  <a:lnTo>
                    <a:pt x="94082" y="0"/>
                  </a:lnTo>
                  <a:cubicBezTo>
                    <a:pt x="94055" y="0"/>
                    <a:pt x="94029" y="0"/>
                    <a:pt x="94002" y="0"/>
                  </a:cubicBezTo>
                  <a:lnTo>
                    <a:pt x="94002" y="0"/>
                  </a:lnTo>
                  <a:lnTo>
                    <a:pt x="93931" y="0"/>
                  </a:lnTo>
                  <a:lnTo>
                    <a:pt x="93931" y="0"/>
                  </a:lnTo>
                  <a:cubicBezTo>
                    <a:pt x="93904" y="0"/>
                    <a:pt x="93877" y="0"/>
                    <a:pt x="93850" y="0"/>
                  </a:cubicBezTo>
                  <a:lnTo>
                    <a:pt x="93850" y="0"/>
                  </a:lnTo>
                  <a:lnTo>
                    <a:pt x="93779" y="0"/>
                  </a:lnTo>
                  <a:lnTo>
                    <a:pt x="93779" y="0"/>
                  </a:lnTo>
                  <a:cubicBezTo>
                    <a:pt x="93761" y="0"/>
                    <a:pt x="93734" y="0"/>
                    <a:pt x="93708" y="0"/>
                  </a:cubicBezTo>
                  <a:lnTo>
                    <a:pt x="93708" y="0"/>
                  </a:lnTo>
                  <a:lnTo>
                    <a:pt x="93636" y="0"/>
                  </a:lnTo>
                  <a:lnTo>
                    <a:pt x="93636" y="0"/>
                  </a:lnTo>
                  <a:cubicBezTo>
                    <a:pt x="93609" y="0"/>
                    <a:pt x="93583" y="0"/>
                    <a:pt x="93556" y="0"/>
                  </a:cubicBezTo>
                  <a:lnTo>
                    <a:pt x="93556" y="0"/>
                  </a:lnTo>
                  <a:lnTo>
                    <a:pt x="93485" y="0"/>
                  </a:lnTo>
                  <a:lnTo>
                    <a:pt x="93485" y="0"/>
                  </a:lnTo>
                  <a:cubicBezTo>
                    <a:pt x="93458" y="0"/>
                    <a:pt x="93431" y="0"/>
                    <a:pt x="93404" y="0"/>
                  </a:cubicBezTo>
                  <a:lnTo>
                    <a:pt x="93404" y="0"/>
                  </a:lnTo>
                  <a:lnTo>
                    <a:pt x="93333" y="0"/>
                  </a:lnTo>
                  <a:lnTo>
                    <a:pt x="93333" y="0"/>
                  </a:lnTo>
                  <a:cubicBezTo>
                    <a:pt x="93315" y="0"/>
                    <a:pt x="93288" y="0"/>
                    <a:pt x="93261" y="0"/>
                  </a:cubicBezTo>
                  <a:lnTo>
                    <a:pt x="93261" y="0"/>
                  </a:lnTo>
                  <a:lnTo>
                    <a:pt x="93190" y="0"/>
                  </a:lnTo>
                  <a:lnTo>
                    <a:pt x="93190" y="0"/>
                  </a:lnTo>
                  <a:cubicBezTo>
                    <a:pt x="93163" y="0"/>
                    <a:pt x="93137" y="0"/>
                    <a:pt x="93110" y="0"/>
                  </a:cubicBezTo>
                  <a:lnTo>
                    <a:pt x="93110" y="0"/>
                  </a:lnTo>
                  <a:lnTo>
                    <a:pt x="93038" y="0"/>
                  </a:lnTo>
                  <a:lnTo>
                    <a:pt x="93038" y="0"/>
                  </a:lnTo>
                  <a:cubicBezTo>
                    <a:pt x="93012" y="0"/>
                    <a:pt x="92985" y="0"/>
                    <a:pt x="92958" y="0"/>
                  </a:cubicBezTo>
                  <a:lnTo>
                    <a:pt x="92958" y="0"/>
                  </a:lnTo>
                  <a:lnTo>
                    <a:pt x="92887" y="0"/>
                  </a:lnTo>
                  <a:lnTo>
                    <a:pt x="92887" y="0"/>
                  </a:lnTo>
                  <a:cubicBezTo>
                    <a:pt x="92860" y="0"/>
                    <a:pt x="92842" y="0"/>
                    <a:pt x="92815" y="0"/>
                  </a:cubicBezTo>
                  <a:lnTo>
                    <a:pt x="92815" y="0"/>
                  </a:lnTo>
                  <a:lnTo>
                    <a:pt x="92744" y="0"/>
                  </a:lnTo>
                  <a:lnTo>
                    <a:pt x="92744" y="0"/>
                  </a:lnTo>
                  <a:cubicBezTo>
                    <a:pt x="92717" y="0"/>
                    <a:pt x="92691" y="0"/>
                    <a:pt x="92664" y="0"/>
                  </a:cubicBezTo>
                  <a:lnTo>
                    <a:pt x="92664" y="0"/>
                  </a:lnTo>
                  <a:lnTo>
                    <a:pt x="92592" y="0"/>
                  </a:lnTo>
                  <a:lnTo>
                    <a:pt x="92592" y="0"/>
                  </a:lnTo>
                  <a:cubicBezTo>
                    <a:pt x="92566" y="0"/>
                    <a:pt x="92539" y="0"/>
                    <a:pt x="92512" y="0"/>
                  </a:cubicBezTo>
                  <a:lnTo>
                    <a:pt x="92512" y="0"/>
                  </a:lnTo>
                  <a:lnTo>
                    <a:pt x="92441" y="0"/>
                  </a:lnTo>
                  <a:lnTo>
                    <a:pt x="92441" y="0"/>
                  </a:lnTo>
                  <a:cubicBezTo>
                    <a:pt x="92414" y="0"/>
                    <a:pt x="92396" y="0"/>
                    <a:pt x="92369" y="0"/>
                  </a:cubicBezTo>
                  <a:lnTo>
                    <a:pt x="92369" y="0"/>
                  </a:lnTo>
                  <a:lnTo>
                    <a:pt x="92298" y="0"/>
                  </a:lnTo>
                  <a:lnTo>
                    <a:pt x="92298" y="0"/>
                  </a:lnTo>
                  <a:cubicBezTo>
                    <a:pt x="92271" y="0"/>
                    <a:pt x="92244" y="0"/>
                    <a:pt x="92218" y="0"/>
                  </a:cubicBezTo>
                  <a:lnTo>
                    <a:pt x="92218" y="0"/>
                  </a:lnTo>
                  <a:lnTo>
                    <a:pt x="92146" y="0"/>
                  </a:lnTo>
                  <a:lnTo>
                    <a:pt x="92146" y="0"/>
                  </a:lnTo>
                  <a:cubicBezTo>
                    <a:pt x="92120" y="0"/>
                    <a:pt x="92093" y="0"/>
                    <a:pt x="92066" y="0"/>
                  </a:cubicBezTo>
                  <a:lnTo>
                    <a:pt x="92066" y="0"/>
                  </a:lnTo>
                  <a:lnTo>
                    <a:pt x="91995" y="0"/>
                  </a:lnTo>
                  <a:lnTo>
                    <a:pt x="91995" y="0"/>
                  </a:lnTo>
                  <a:cubicBezTo>
                    <a:pt x="91968" y="0"/>
                    <a:pt x="91950" y="0"/>
                    <a:pt x="91923" y="0"/>
                  </a:cubicBezTo>
                  <a:lnTo>
                    <a:pt x="91923" y="0"/>
                  </a:lnTo>
                  <a:lnTo>
                    <a:pt x="91852" y="0"/>
                  </a:lnTo>
                  <a:lnTo>
                    <a:pt x="91852" y="0"/>
                  </a:lnTo>
                  <a:cubicBezTo>
                    <a:pt x="91825" y="0"/>
                    <a:pt x="91798" y="0"/>
                    <a:pt x="91772" y="0"/>
                  </a:cubicBezTo>
                  <a:lnTo>
                    <a:pt x="91772" y="0"/>
                  </a:lnTo>
                  <a:lnTo>
                    <a:pt x="91700" y="0"/>
                  </a:lnTo>
                  <a:lnTo>
                    <a:pt x="91700" y="0"/>
                  </a:lnTo>
                  <a:cubicBezTo>
                    <a:pt x="91674" y="0"/>
                    <a:pt x="91647" y="0"/>
                    <a:pt x="91620" y="0"/>
                  </a:cubicBezTo>
                  <a:lnTo>
                    <a:pt x="91620" y="0"/>
                  </a:lnTo>
                  <a:lnTo>
                    <a:pt x="91549" y="0"/>
                  </a:lnTo>
                  <a:lnTo>
                    <a:pt x="91549" y="0"/>
                  </a:lnTo>
                  <a:cubicBezTo>
                    <a:pt x="91522" y="0"/>
                    <a:pt x="91504" y="0"/>
                    <a:pt x="91477" y="0"/>
                  </a:cubicBezTo>
                  <a:lnTo>
                    <a:pt x="91477" y="0"/>
                  </a:lnTo>
                  <a:lnTo>
                    <a:pt x="91406" y="0"/>
                  </a:lnTo>
                  <a:lnTo>
                    <a:pt x="91406" y="0"/>
                  </a:lnTo>
                  <a:cubicBezTo>
                    <a:pt x="91379" y="0"/>
                    <a:pt x="91352" y="0"/>
                    <a:pt x="91326" y="0"/>
                  </a:cubicBezTo>
                  <a:lnTo>
                    <a:pt x="91326" y="0"/>
                  </a:lnTo>
                  <a:lnTo>
                    <a:pt x="91254" y="0"/>
                  </a:lnTo>
                  <a:lnTo>
                    <a:pt x="91254" y="0"/>
                  </a:lnTo>
                  <a:cubicBezTo>
                    <a:pt x="91227" y="0"/>
                    <a:pt x="91201" y="0"/>
                    <a:pt x="91174" y="0"/>
                  </a:cubicBezTo>
                  <a:lnTo>
                    <a:pt x="91174" y="0"/>
                  </a:lnTo>
                  <a:lnTo>
                    <a:pt x="91103" y="0"/>
                  </a:lnTo>
                  <a:lnTo>
                    <a:pt x="91103" y="0"/>
                  </a:lnTo>
                  <a:cubicBezTo>
                    <a:pt x="91076" y="0"/>
                    <a:pt x="91058" y="0"/>
                    <a:pt x="91031" y="0"/>
                  </a:cubicBezTo>
                  <a:lnTo>
                    <a:pt x="91031" y="0"/>
                  </a:lnTo>
                  <a:lnTo>
                    <a:pt x="90960" y="0"/>
                  </a:lnTo>
                  <a:lnTo>
                    <a:pt x="90960" y="0"/>
                  </a:lnTo>
                  <a:cubicBezTo>
                    <a:pt x="90933" y="0"/>
                    <a:pt x="90906" y="0"/>
                    <a:pt x="90880" y="0"/>
                  </a:cubicBezTo>
                  <a:lnTo>
                    <a:pt x="90880" y="0"/>
                  </a:lnTo>
                  <a:lnTo>
                    <a:pt x="90808" y="0"/>
                  </a:lnTo>
                  <a:lnTo>
                    <a:pt x="90808" y="0"/>
                  </a:lnTo>
                  <a:cubicBezTo>
                    <a:pt x="90781" y="0"/>
                    <a:pt x="90755" y="0"/>
                    <a:pt x="90728" y="0"/>
                  </a:cubicBezTo>
                  <a:lnTo>
                    <a:pt x="90728" y="0"/>
                  </a:lnTo>
                  <a:lnTo>
                    <a:pt x="90657" y="0"/>
                  </a:lnTo>
                  <a:lnTo>
                    <a:pt x="90657" y="0"/>
                  </a:lnTo>
                  <a:cubicBezTo>
                    <a:pt x="90630" y="0"/>
                    <a:pt x="90612" y="0"/>
                    <a:pt x="90585" y="0"/>
                  </a:cubicBezTo>
                  <a:lnTo>
                    <a:pt x="90585" y="0"/>
                  </a:lnTo>
                  <a:lnTo>
                    <a:pt x="90514" y="0"/>
                  </a:lnTo>
                  <a:lnTo>
                    <a:pt x="90514" y="0"/>
                  </a:lnTo>
                  <a:cubicBezTo>
                    <a:pt x="90487" y="0"/>
                    <a:pt x="90460" y="0"/>
                    <a:pt x="90434" y="0"/>
                  </a:cubicBezTo>
                  <a:lnTo>
                    <a:pt x="90434" y="0"/>
                  </a:lnTo>
                  <a:lnTo>
                    <a:pt x="90362" y="0"/>
                  </a:lnTo>
                  <a:lnTo>
                    <a:pt x="90362" y="0"/>
                  </a:lnTo>
                  <a:cubicBezTo>
                    <a:pt x="90335" y="0"/>
                    <a:pt x="90309" y="0"/>
                    <a:pt x="90282" y="0"/>
                  </a:cubicBezTo>
                  <a:lnTo>
                    <a:pt x="90282" y="0"/>
                  </a:lnTo>
                  <a:lnTo>
                    <a:pt x="90210" y="0"/>
                  </a:lnTo>
                  <a:lnTo>
                    <a:pt x="90210" y="0"/>
                  </a:lnTo>
                  <a:cubicBezTo>
                    <a:pt x="90184" y="0"/>
                    <a:pt x="90157" y="0"/>
                    <a:pt x="90139" y="0"/>
                  </a:cubicBezTo>
                  <a:lnTo>
                    <a:pt x="90139" y="0"/>
                  </a:lnTo>
                  <a:lnTo>
                    <a:pt x="90068" y="0"/>
                  </a:lnTo>
                  <a:lnTo>
                    <a:pt x="90068" y="0"/>
                  </a:lnTo>
                  <a:cubicBezTo>
                    <a:pt x="90041" y="0"/>
                    <a:pt x="90014" y="0"/>
                    <a:pt x="89987" y="0"/>
                  </a:cubicBezTo>
                  <a:lnTo>
                    <a:pt x="89987" y="0"/>
                  </a:lnTo>
                  <a:lnTo>
                    <a:pt x="89916" y="0"/>
                  </a:lnTo>
                  <a:lnTo>
                    <a:pt x="89916" y="0"/>
                  </a:lnTo>
                  <a:cubicBezTo>
                    <a:pt x="89889" y="0"/>
                    <a:pt x="89863" y="0"/>
                    <a:pt x="89836" y="0"/>
                  </a:cubicBezTo>
                  <a:lnTo>
                    <a:pt x="89836" y="0"/>
                  </a:lnTo>
                  <a:lnTo>
                    <a:pt x="89764" y="0"/>
                  </a:lnTo>
                  <a:lnTo>
                    <a:pt x="89764" y="0"/>
                  </a:lnTo>
                  <a:cubicBezTo>
                    <a:pt x="89738" y="0"/>
                    <a:pt x="89711" y="0"/>
                    <a:pt x="89693" y="0"/>
                  </a:cubicBezTo>
                  <a:lnTo>
                    <a:pt x="89693" y="0"/>
                  </a:lnTo>
                  <a:lnTo>
                    <a:pt x="89622" y="0"/>
                  </a:lnTo>
                  <a:lnTo>
                    <a:pt x="89622" y="0"/>
                  </a:lnTo>
                  <a:cubicBezTo>
                    <a:pt x="89595" y="0"/>
                    <a:pt x="89568" y="0"/>
                    <a:pt x="89541" y="0"/>
                  </a:cubicBezTo>
                  <a:lnTo>
                    <a:pt x="89541" y="0"/>
                  </a:lnTo>
                  <a:lnTo>
                    <a:pt x="89470" y="0"/>
                  </a:lnTo>
                  <a:lnTo>
                    <a:pt x="89470" y="0"/>
                  </a:lnTo>
                  <a:cubicBezTo>
                    <a:pt x="89443" y="0"/>
                    <a:pt x="89417" y="0"/>
                    <a:pt x="89390" y="0"/>
                  </a:cubicBezTo>
                  <a:lnTo>
                    <a:pt x="89390" y="0"/>
                  </a:lnTo>
                  <a:lnTo>
                    <a:pt x="89318" y="0"/>
                  </a:lnTo>
                  <a:lnTo>
                    <a:pt x="89318" y="0"/>
                  </a:lnTo>
                  <a:cubicBezTo>
                    <a:pt x="89292" y="0"/>
                    <a:pt x="89265" y="0"/>
                    <a:pt x="89247" y="0"/>
                  </a:cubicBezTo>
                  <a:lnTo>
                    <a:pt x="89247" y="0"/>
                  </a:lnTo>
                  <a:lnTo>
                    <a:pt x="89167" y="0"/>
                  </a:lnTo>
                  <a:lnTo>
                    <a:pt x="89167" y="0"/>
                  </a:lnTo>
                  <a:cubicBezTo>
                    <a:pt x="89149" y="0"/>
                    <a:pt x="89122" y="0"/>
                    <a:pt x="89095" y="0"/>
                  </a:cubicBezTo>
                  <a:lnTo>
                    <a:pt x="89095" y="0"/>
                  </a:lnTo>
                  <a:lnTo>
                    <a:pt x="89024" y="0"/>
                  </a:lnTo>
                  <a:lnTo>
                    <a:pt x="89024" y="0"/>
                  </a:lnTo>
                  <a:cubicBezTo>
                    <a:pt x="88997" y="0"/>
                    <a:pt x="88970" y="0"/>
                    <a:pt x="88944" y="0"/>
                  </a:cubicBezTo>
                  <a:lnTo>
                    <a:pt x="88944" y="0"/>
                  </a:lnTo>
                  <a:lnTo>
                    <a:pt x="88872" y="0"/>
                  </a:lnTo>
                  <a:lnTo>
                    <a:pt x="88872" y="0"/>
                  </a:lnTo>
                  <a:cubicBezTo>
                    <a:pt x="88846" y="0"/>
                    <a:pt x="88819" y="0"/>
                    <a:pt x="88801" y="0"/>
                  </a:cubicBezTo>
                  <a:lnTo>
                    <a:pt x="88801" y="0"/>
                  </a:lnTo>
                  <a:lnTo>
                    <a:pt x="88721" y="0"/>
                  </a:lnTo>
                  <a:lnTo>
                    <a:pt x="88721" y="0"/>
                  </a:lnTo>
                  <a:cubicBezTo>
                    <a:pt x="88703" y="0"/>
                    <a:pt x="88676" y="0"/>
                    <a:pt x="88649" y="0"/>
                  </a:cubicBezTo>
                  <a:lnTo>
                    <a:pt x="88649" y="0"/>
                  </a:lnTo>
                  <a:lnTo>
                    <a:pt x="88578" y="0"/>
                  </a:lnTo>
                  <a:lnTo>
                    <a:pt x="88578" y="0"/>
                  </a:lnTo>
                  <a:cubicBezTo>
                    <a:pt x="88551" y="0"/>
                    <a:pt x="88524" y="0"/>
                    <a:pt x="88498" y="0"/>
                  </a:cubicBezTo>
                  <a:lnTo>
                    <a:pt x="88498" y="0"/>
                  </a:lnTo>
                  <a:lnTo>
                    <a:pt x="88426" y="0"/>
                  </a:lnTo>
                  <a:lnTo>
                    <a:pt x="88426" y="0"/>
                  </a:lnTo>
                  <a:cubicBezTo>
                    <a:pt x="88400" y="0"/>
                    <a:pt x="88373" y="0"/>
                    <a:pt x="88355" y="0"/>
                  </a:cubicBezTo>
                  <a:lnTo>
                    <a:pt x="88355" y="0"/>
                  </a:lnTo>
                  <a:lnTo>
                    <a:pt x="88275" y="0"/>
                  </a:lnTo>
                  <a:lnTo>
                    <a:pt x="88275" y="0"/>
                  </a:lnTo>
                  <a:cubicBezTo>
                    <a:pt x="88257" y="0"/>
                    <a:pt x="88230" y="0"/>
                    <a:pt x="88203" y="0"/>
                  </a:cubicBezTo>
                  <a:lnTo>
                    <a:pt x="88203" y="0"/>
                  </a:lnTo>
                  <a:lnTo>
                    <a:pt x="88132" y="0"/>
                  </a:lnTo>
                  <a:lnTo>
                    <a:pt x="88132" y="0"/>
                  </a:lnTo>
                  <a:cubicBezTo>
                    <a:pt x="88105" y="0"/>
                    <a:pt x="88078" y="0"/>
                    <a:pt x="88052" y="0"/>
                  </a:cubicBezTo>
                  <a:lnTo>
                    <a:pt x="88052" y="0"/>
                  </a:lnTo>
                  <a:lnTo>
                    <a:pt x="87980" y="0"/>
                  </a:lnTo>
                  <a:lnTo>
                    <a:pt x="87980" y="0"/>
                  </a:lnTo>
                  <a:cubicBezTo>
                    <a:pt x="87953" y="0"/>
                    <a:pt x="87927" y="0"/>
                    <a:pt x="87900" y="0"/>
                  </a:cubicBezTo>
                  <a:lnTo>
                    <a:pt x="87900" y="0"/>
                  </a:lnTo>
                  <a:lnTo>
                    <a:pt x="87829" y="0"/>
                  </a:lnTo>
                  <a:lnTo>
                    <a:pt x="87829" y="0"/>
                  </a:lnTo>
                  <a:cubicBezTo>
                    <a:pt x="87811" y="0"/>
                    <a:pt x="87784" y="0"/>
                    <a:pt x="87757" y="0"/>
                  </a:cubicBezTo>
                  <a:lnTo>
                    <a:pt x="87757" y="0"/>
                  </a:lnTo>
                  <a:lnTo>
                    <a:pt x="87686" y="0"/>
                  </a:lnTo>
                  <a:lnTo>
                    <a:pt x="87686" y="0"/>
                  </a:lnTo>
                  <a:cubicBezTo>
                    <a:pt x="87659" y="0"/>
                    <a:pt x="87632" y="0"/>
                    <a:pt x="87606" y="0"/>
                  </a:cubicBezTo>
                  <a:lnTo>
                    <a:pt x="87606" y="0"/>
                  </a:lnTo>
                  <a:lnTo>
                    <a:pt x="87534" y="0"/>
                  </a:lnTo>
                  <a:lnTo>
                    <a:pt x="87534" y="0"/>
                  </a:lnTo>
                  <a:cubicBezTo>
                    <a:pt x="87507" y="0"/>
                    <a:pt x="87481" y="0"/>
                    <a:pt x="87454" y="0"/>
                  </a:cubicBezTo>
                  <a:lnTo>
                    <a:pt x="87454" y="0"/>
                  </a:lnTo>
                  <a:lnTo>
                    <a:pt x="87383" y="0"/>
                  </a:lnTo>
                  <a:lnTo>
                    <a:pt x="87383" y="0"/>
                  </a:lnTo>
                  <a:cubicBezTo>
                    <a:pt x="87365" y="0"/>
                    <a:pt x="87338" y="0"/>
                    <a:pt x="87311" y="0"/>
                  </a:cubicBezTo>
                  <a:lnTo>
                    <a:pt x="87311" y="0"/>
                  </a:lnTo>
                  <a:lnTo>
                    <a:pt x="87240" y="0"/>
                  </a:lnTo>
                  <a:lnTo>
                    <a:pt x="87240" y="0"/>
                  </a:lnTo>
                  <a:cubicBezTo>
                    <a:pt x="87213" y="0"/>
                    <a:pt x="87186" y="0"/>
                    <a:pt x="87160" y="0"/>
                  </a:cubicBezTo>
                  <a:lnTo>
                    <a:pt x="87160" y="0"/>
                  </a:lnTo>
                  <a:lnTo>
                    <a:pt x="87088" y="0"/>
                  </a:lnTo>
                  <a:lnTo>
                    <a:pt x="87088" y="0"/>
                  </a:lnTo>
                  <a:cubicBezTo>
                    <a:pt x="87061" y="0"/>
                    <a:pt x="87035" y="0"/>
                    <a:pt x="87008" y="0"/>
                  </a:cubicBezTo>
                  <a:lnTo>
                    <a:pt x="87008" y="0"/>
                  </a:lnTo>
                  <a:lnTo>
                    <a:pt x="86936" y="0"/>
                  </a:lnTo>
                  <a:lnTo>
                    <a:pt x="86936" y="0"/>
                  </a:lnTo>
                  <a:cubicBezTo>
                    <a:pt x="86910" y="0"/>
                    <a:pt x="86892" y="0"/>
                    <a:pt x="86865" y="0"/>
                  </a:cubicBezTo>
                  <a:lnTo>
                    <a:pt x="86865" y="0"/>
                  </a:lnTo>
                  <a:lnTo>
                    <a:pt x="86794" y="0"/>
                  </a:lnTo>
                  <a:lnTo>
                    <a:pt x="86794" y="0"/>
                  </a:lnTo>
                  <a:cubicBezTo>
                    <a:pt x="86767" y="0"/>
                    <a:pt x="86740" y="0"/>
                    <a:pt x="86713" y="0"/>
                  </a:cubicBezTo>
                  <a:lnTo>
                    <a:pt x="86713" y="0"/>
                  </a:lnTo>
                  <a:lnTo>
                    <a:pt x="86642" y="0"/>
                  </a:lnTo>
                  <a:lnTo>
                    <a:pt x="86642" y="0"/>
                  </a:lnTo>
                  <a:cubicBezTo>
                    <a:pt x="86615" y="0"/>
                    <a:pt x="86589" y="0"/>
                    <a:pt x="86562" y="0"/>
                  </a:cubicBezTo>
                  <a:lnTo>
                    <a:pt x="86562" y="0"/>
                  </a:lnTo>
                  <a:lnTo>
                    <a:pt x="86490" y="0"/>
                  </a:lnTo>
                  <a:lnTo>
                    <a:pt x="86490" y="0"/>
                  </a:lnTo>
                  <a:cubicBezTo>
                    <a:pt x="86464" y="0"/>
                    <a:pt x="86446" y="0"/>
                    <a:pt x="86419" y="0"/>
                  </a:cubicBezTo>
                  <a:lnTo>
                    <a:pt x="86419" y="0"/>
                  </a:lnTo>
                  <a:lnTo>
                    <a:pt x="86348" y="0"/>
                  </a:lnTo>
                  <a:lnTo>
                    <a:pt x="86348" y="0"/>
                  </a:lnTo>
                  <a:cubicBezTo>
                    <a:pt x="86321" y="0"/>
                    <a:pt x="86294" y="0"/>
                    <a:pt x="86267" y="0"/>
                  </a:cubicBezTo>
                  <a:lnTo>
                    <a:pt x="86267" y="0"/>
                  </a:lnTo>
                  <a:lnTo>
                    <a:pt x="86196" y="0"/>
                  </a:lnTo>
                  <a:lnTo>
                    <a:pt x="86196" y="0"/>
                  </a:lnTo>
                  <a:cubicBezTo>
                    <a:pt x="86169" y="0"/>
                    <a:pt x="86143" y="0"/>
                    <a:pt x="86116" y="0"/>
                  </a:cubicBezTo>
                  <a:lnTo>
                    <a:pt x="86116" y="0"/>
                  </a:lnTo>
                  <a:lnTo>
                    <a:pt x="86044" y="0"/>
                  </a:lnTo>
                  <a:lnTo>
                    <a:pt x="86044" y="0"/>
                  </a:lnTo>
                  <a:cubicBezTo>
                    <a:pt x="86018" y="0"/>
                    <a:pt x="86000" y="0"/>
                    <a:pt x="85973" y="0"/>
                  </a:cubicBezTo>
                  <a:lnTo>
                    <a:pt x="85973" y="0"/>
                  </a:lnTo>
                  <a:lnTo>
                    <a:pt x="85902" y="0"/>
                  </a:lnTo>
                  <a:lnTo>
                    <a:pt x="85902" y="0"/>
                  </a:lnTo>
                  <a:cubicBezTo>
                    <a:pt x="85875" y="0"/>
                    <a:pt x="85848" y="0"/>
                    <a:pt x="85821" y="0"/>
                  </a:cubicBezTo>
                  <a:lnTo>
                    <a:pt x="85821" y="0"/>
                  </a:lnTo>
                  <a:lnTo>
                    <a:pt x="85750" y="0"/>
                  </a:lnTo>
                  <a:lnTo>
                    <a:pt x="85750" y="0"/>
                  </a:lnTo>
                  <a:cubicBezTo>
                    <a:pt x="85723" y="0"/>
                    <a:pt x="85696" y="0"/>
                    <a:pt x="85670" y="0"/>
                  </a:cubicBezTo>
                  <a:lnTo>
                    <a:pt x="85670" y="0"/>
                  </a:lnTo>
                  <a:lnTo>
                    <a:pt x="85598" y="0"/>
                  </a:lnTo>
                  <a:lnTo>
                    <a:pt x="85598" y="0"/>
                  </a:lnTo>
                  <a:cubicBezTo>
                    <a:pt x="85572" y="0"/>
                    <a:pt x="85554" y="0"/>
                    <a:pt x="85527" y="0"/>
                  </a:cubicBezTo>
                  <a:lnTo>
                    <a:pt x="85527" y="0"/>
                  </a:lnTo>
                  <a:lnTo>
                    <a:pt x="85456" y="0"/>
                  </a:lnTo>
                  <a:lnTo>
                    <a:pt x="85456" y="0"/>
                  </a:lnTo>
                  <a:cubicBezTo>
                    <a:pt x="85429" y="0"/>
                    <a:pt x="85402" y="0"/>
                    <a:pt x="85375" y="0"/>
                  </a:cubicBezTo>
                  <a:lnTo>
                    <a:pt x="85375" y="0"/>
                  </a:lnTo>
                  <a:lnTo>
                    <a:pt x="85304" y="0"/>
                  </a:lnTo>
                  <a:lnTo>
                    <a:pt x="85304" y="0"/>
                  </a:lnTo>
                  <a:cubicBezTo>
                    <a:pt x="85277" y="0"/>
                    <a:pt x="85250" y="0"/>
                    <a:pt x="85224" y="0"/>
                  </a:cubicBezTo>
                  <a:lnTo>
                    <a:pt x="85224" y="0"/>
                  </a:lnTo>
                  <a:lnTo>
                    <a:pt x="85152" y="0"/>
                  </a:lnTo>
                  <a:lnTo>
                    <a:pt x="85152" y="0"/>
                  </a:lnTo>
                  <a:cubicBezTo>
                    <a:pt x="85126" y="0"/>
                    <a:pt x="85108" y="0"/>
                    <a:pt x="85081" y="0"/>
                  </a:cubicBezTo>
                  <a:lnTo>
                    <a:pt x="85081" y="0"/>
                  </a:lnTo>
                  <a:lnTo>
                    <a:pt x="85010" y="0"/>
                  </a:lnTo>
                  <a:lnTo>
                    <a:pt x="85010" y="0"/>
                  </a:lnTo>
                  <a:cubicBezTo>
                    <a:pt x="84983" y="0"/>
                    <a:pt x="84956" y="0"/>
                    <a:pt x="84929" y="0"/>
                  </a:cubicBezTo>
                  <a:lnTo>
                    <a:pt x="84929" y="0"/>
                  </a:lnTo>
                  <a:lnTo>
                    <a:pt x="84858" y="0"/>
                  </a:lnTo>
                  <a:lnTo>
                    <a:pt x="84858" y="0"/>
                  </a:lnTo>
                  <a:cubicBezTo>
                    <a:pt x="84831" y="0"/>
                    <a:pt x="84804" y="0"/>
                    <a:pt x="84778" y="0"/>
                  </a:cubicBezTo>
                  <a:lnTo>
                    <a:pt x="84778" y="0"/>
                  </a:lnTo>
                  <a:lnTo>
                    <a:pt x="84706" y="0"/>
                  </a:lnTo>
                  <a:lnTo>
                    <a:pt x="84706" y="0"/>
                  </a:lnTo>
                  <a:cubicBezTo>
                    <a:pt x="84679" y="0"/>
                    <a:pt x="84662" y="0"/>
                    <a:pt x="84635" y="0"/>
                  </a:cubicBezTo>
                  <a:lnTo>
                    <a:pt x="84635" y="0"/>
                  </a:lnTo>
                  <a:lnTo>
                    <a:pt x="84563" y="0"/>
                  </a:lnTo>
                  <a:lnTo>
                    <a:pt x="84563" y="0"/>
                  </a:lnTo>
                  <a:cubicBezTo>
                    <a:pt x="84537" y="0"/>
                    <a:pt x="84510" y="0"/>
                    <a:pt x="84483" y="0"/>
                  </a:cubicBezTo>
                  <a:lnTo>
                    <a:pt x="84483" y="0"/>
                  </a:lnTo>
                  <a:lnTo>
                    <a:pt x="84412" y="0"/>
                  </a:lnTo>
                  <a:lnTo>
                    <a:pt x="84412" y="0"/>
                  </a:lnTo>
                  <a:cubicBezTo>
                    <a:pt x="84385" y="0"/>
                    <a:pt x="84358" y="0"/>
                    <a:pt x="84332" y="0"/>
                  </a:cubicBezTo>
                  <a:lnTo>
                    <a:pt x="84332" y="0"/>
                  </a:lnTo>
                  <a:lnTo>
                    <a:pt x="84260" y="0"/>
                  </a:lnTo>
                  <a:lnTo>
                    <a:pt x="84260" y="0"/>
                  </a:lnTo>
                  <a:cubicBezTo>
                    <a:pt x="84233" y="0"/>
                    <a:pt x="84207" y="0"/>
                    <a:pt x="84189" y="0"/>
                  </a:cubicBezTo>
                  <a:lnTo>
                    <a:pt x="84189" y="0"/>
                  </a:lnTo>
                  <a:lnTo>
                    <a:pt x="84117" y="0"/>
                  </a:lnTo>
                  <a:lnTo>
                    <a:pt x="84117" y="0"/>
                  </a:lnTo>
                  <a:cubicBezTo>
                    <a:pt x="84091" y="0"/>
                    <a:pt x="84064" y="0"/>
                    <a:pt x="84037" y="0"/>
                  </a:cubicBezTo>
                  <a:lnTo>
                    <a:pt x="84037" y="0"/>
                  </a:lnTo>
                  <a:lnTo>
                    <a:pt x="83966" y="0"/>
                  </a:lnTo>
                  <a:lnTo>
                    <a:pt x="83966" y="0"/>
                  </a:lnTo>
                  <a:cubicBezTo>
                    <a:pt x="83939" y="0"/>
                    <a:pt x="83912" y="0"/>
                    <a:pt x="83885" y="0"/>
                  </a:cubicBezTo>
                  <a:lnTo>
                    <a:pt x="83885" y="0"/>
                  </a:lnTo>
                  <a:lnTo>
                    <a:pt x="83814" y="0"/>
                  </a:lnTo>
                  <a:lnTo>
                    <a:pt x="83814" y="0"/>
                  </a:lnTo>
                  <a:cubicBezTo>
                    <a:pt x="83787" y="0"/>
                    <a:pt x="83761" y="0"/>
                    <a:pt x="83743" y="0"/>
                  </a:cubicBezTo>
                  <a:lnTo>
                    <a:pt x="83743" y="0"/>
                  </a:lnTo>
                  <a:lnTo>
                    <a:pt x="83662" y="0"/>
                  </a:lnTo>
                  <a:lnTo>
                    <a:pt x="83662" y="0"/>
                  </a:lnTo>
                  <a:cubicBezTo>
                    <a:pt x="83645" y="0"/>
                    <a:pt x="83618" y="0"/>
                    <a:pt x="83591" y="0"/>
                  </a:cubicBezTo>
                  <a:lnTo>
                    <a:pt x="83591" y="0"/>
                  </a:lnTo>
                  <a:lnTo>
                    <a:pt x="83520" y="0"/>
                  </a:lnTo>
                  <a:lnTo>
                    <a:pt x="83520" y="0"/>
                  </a:lnTo>
                  <a:cubicBezTo>
                    <a:pt x="83493" y="0"/>
                    <a:pt x="83466" y="0"/>
                    <a:pt x="83439" y="0"/>
                  </a:cubicBezTo>
                  <a:lnTo>
                    <a:pt x="83439" y="0"/>
                  </a:lnTo>
                  <a:lnTo>
                    <a:pt x="83368" y="0"/>
                  </a:lnTo>
                  <a:lnTo>
                    <a:pt x="83368" y="0"/>
                  </a:lnTo>
                  <a:cubicBezTo>
                    <a:pt x="83341" y="0"/>
                    <a:pt x="83315" y="0"/>
                    <a:pt x="83297" y="0"/>
                  </a:cubicBezTo>
                  <a:lnTo>
                    <a:pt x="83297" y="0"/>
                  </a:lnTo>
                  <a:lnTo>
                    <a:pt x="83216" y="0"/>
                  </a:lnTo>
                  <a:lnTo>
                    <a:pt x="83216" y="0"/>
                  </a:lnTo>
                  <a:cubicBezTo>
                    <a:pt x="83199" y="0"/>
                    <a:pt x="83172" y="0"/>
                    <a:pt x="83145" y="0"/>
                  </a:cubicBezTo>
                  <a:lnTo>
                    <a:pt x="83145" y="0"/>
                  </a:lnTo>
                  <a:lnTo>
                    <a:pt x="83074" y="0"/>
                  </a:lnTo>
                  <a:lnTo>
                    <a:pt x="83074" y="0"/>
                  </a:lnTo>
                  <a:cubicBezTo>
                    <a:pt x="83047" y="0"/>
                    <a:pt x="83020" y="0"/>
                    <a:pt x="82993" y="0"/>
                  </a:cubicBezTo>
                  <a:lnTo>
                    <a:pt x="82993" y="0"/>
                  </a:lnTo>
                  <a:lnTo>
                    <a:pt x="82922" y="0"/>
                  </a:lnTo>
                  <a:lnTo>
                    <a:pt x="82922" y="0"/>
                  </a:lnTo>
                  <a:cubicBezTo>
                    <a:pt x="82895" y="0"/>
                    <a:pt x="82868" y="0"/>
                    <a:pt x="82851" y="0"/>
                  </a:cubicBezTo>
                  <a:lnTo>
                    <a:pt x="82851" y="0"/>
                  </a:lnTo>
                  <a:lnTo>
                    <a:pt x="82770" y="0"/>
                  </a:lnTo>
                  <a:lnTo>
                    <a:pt x="82770" y="0"/>
                  </a:lnTo>
                  <a:cubicBezTo>
                    <a:pt x="82753" y="0"/>
                    <a:pt x="82726" y="0"/>
                    <a:pt x="82699" y="0"/>
                  </a:cubicBezTo>
                  <a:lnTo>
                    <a:pt x="82699" y="0"/>
                  </a:lnTo>
                  <a:lnTo>
                    <a:pt x="82628" y="0"/>
                  </a:lnTo>
                  <a:lnTo>
                    <a:pt x="82628" y="0"/>
                  </a:lnTo>
                  <a:cubicBezTo>
                    <a:pt x="82601" y="0"/>
                    <a:pt x="82574" y="0"/>
                    <a:pt x="82547" y="0"/>
                  </a:cubicBezTo>
                  <a:lnTo>
                    <a:pt x="82547" y="0"/>
                  </a:lnTo>
                  <a:lnTo>
                    <a:pt x="82476" y="0"/>
                  </a:lnTo>
                  <a:lnTo>
                    <a:pt x="82476" y="0"/>
                  </a:lnTo>
                  <a:cubicBezTo>
                    <a:pt x="82449" y="0"/>
                    <a:pt x="82422" y="0"/>
                    <a:pt x="82396" y="0"/>
                  </a:cubicBezTo>
                  <a:lnTo>
                    <a:pt x="82396" y="0"/>
                  </a:lnTo>
                  <a:lnTo>
                    <a:pt x="82324" y="0"/>
                  </a:lnTo>
                  <a:lnTo>
                    <a:pt x="82324" y="0"/>
                  </a:lnTo>
                  <a:cubicBezTo>
                    <a:pt x="82306" y="0"/>
                    <a:pt x="82280" y="0"/>
                    <a:pt x="82253" y="0"/>
                  </a:cubicBezTo>
                  <a:lnTo>
                    <a:pt x="82253" y="0"/>
                  </a:lnTo>
                  <a:lnTo>
                    <a:pt x="82182" y="0"/>
                  </a:lnTo>
                  <a:lnTo>
                    <a:pt x="82182" y="0"/>
                  </a:lnTo>
                  <a:cubicBezTo>
                    <a:pt x="82155" y="0"/>
                    <a:pt x="82128" y="0"/>
                    <a:pt x="82101" y="0"/>
                  </a:cubicBezTo>
                  <a:lnTo>
                    <a:pt x="82101" y="0"/>
                  </a:lnTo>
                  <a:lnTo>
                    <a:pt x="82030" y="0"/>
                  </a:lnTo>
                  <a:lnTo>
                    <a:pt x="82030" y="0"/>
                  </a:lnTo>
                  <a:cubicBezTo>
                    <a:pt x="82003" y="0"/>
                    <a:pt x="81976" y="0"/>
                    <a:pt x="81950" y="0"/>
                  </a:cubicBezTo>
                  <a:lnTo>
                    <a:pt x="81950" y="0"/>
                  </a:lnTo>
                  <a:lnTo>
                    <a:pt x="81878" y="0"/>
                  </a:lnTo>
                  <a:lnTo>
                    <a:pt x="81878" y="0"/>
                  </a:lnTo>
                  <a:cubicBezTo>
                    <a:pt x="81860" y="0"/>
                    <a:pt x="81834" y="0"/>
                    <a:pt x="81807" y="0"/>
                  </a:cubicBezTo>
                  <a:lnTo>
                    <a:pt x="81807" y="0"/>
                  </a:lnTo>
                  <a:lnTo>
                    <a:pt x="81736" y="0"/>
                  </a:lnTo>
                  <a:lnTo>
                    <a:pt x="81736" y="0"/>
                  </a:lnTo>
                  <a:cubicBezTo>
                    <a:pt x="81709" y="0"/>
                    <a:pt x="81682" y="0"/>
                    <a:pt x="81655" y="0"/>
                  </a:cubicBezTo>
                  <a:lnTo>
                    <a:pt x="81655" y="0"/>
                  </a:lnTo>
                  <a:lnTo>
                    <a:pt x="81584" y="0"/>
                  </a:lnTo>
                  <a:lnTo>
                    <a:pt x="81584" y="0"/>
                  </a:lnTo>
                  <a:cubicBezTo>
                    <a:pt x="81557" y="0"/>
                    <a:pt x="81530" y="0"/>
                    <a:pt x="81504" y="0"/>
                  </a:cubicBezTo>
                  <a:lnTo>
                    <a:pt x="81504" y="0"/>
                  </a:lnTo>
                  <a:lnTo>
                    <a:pt x="81432" y="0"/>
                  </a:lnTo>
                  <a:lnTo>
                    <a:pt x="81432" y="0"/>
                  </a:lnTo>
                  <a:cubicBezTo>
                    <a:pt x="81405" y="0"/>
                    <a:pt x="81388" y="0"/>
                    <a:pt x="81361" y="0"/>
                  </a:cubicBezTo>
                  <a:lnTo>
                    <a:pt x="81361" y="0"/>
                  </a:lnTo>
                  <a:lnTo>
                    <a:pt x="81289" y="0"/>
                  </a:lnTo>
                  <a:lnTo>
                    <a:pt x="81289" y="0"/>
                  </a:lnTo>
                  <a:cubicBezTo>
                    <a:pt x="81263" y="0"/>
                    <a:pt x="81236" y="0"/>
                    <a:pt x="81209" y="0"/>
                  </a:cubicBezTo>
                  <a:lnTo>
                    <a:pt x="81209" y="0"/>
                  </a:lnTo>
                  <a:lnTo>
                    <a:pt x="81138" y="0"/>
                  </a:lnTo>
                  <a:lnTo>
                    <a:pt x="81138" y="0"/>
                  </a:lnTo>
                  <a:cubicBezTo>
                    <a:pt x="81111" y="0"/>
                    <a:pt x="81084" y="0"/>
                    <a:pt x="81058" y="0"/>
                  </a:cubicBezTo>
                  <a:lnTo>
                    <a:pt x="81058" y="0"/>
                  </a:lnTo>
                  <a:lnTo>
                    <a:pt x="80986" y="0"/>
                  </a:lnTo>
                  <a:lnTo>
                    <a:pt x="80986" y="0"/>
                  </a:lnTo>
                  <a:cubicBezTo>
                    <a:pt x="80959" y="0"/>
                    <a:pt x="80942" y="0"/>
                    <a:pt x="80915" y="0"/>
                  </a:cubicBezTo>
                  <a:lnTo>
                    <a:pt x="80915" y="0"/>
                  </a:lnTo>
                  <a:lnTo>
                    <a:pt x="80843" y="0"/>
                  </a:lnTo>
                  <a:lnTo>
                    <a:pt x="80843" y="0"/>
                  </a:lnTo>
                  <a:cubicBezTo>
                    <a:pt x="80817" y="0"/>
                    <a:pt x="80790" y="0"/>
                    <a:pt x="80763" y="0"/>
                  </a:cubicBezTo>
                  <a:lnTo>
                    <a:pt x="80763" y="0"/>
                  </a:lnTo>
                  <a:lnTo>
                    <a:pt x="80692" y="0"/>
                  </a:lnTo>
                  <a:lnTo>
                    <a:pt x="80692" y="0"/>
                  </a:lnTo>
                  <a:cubicBezTo>
                    <a:pt x="80665" y="0"/>
                    <a:pt x="80638" y="0"/>
                    <a:pt x="80611" y="0"/>
                  </a:cubicBezTo>
                  <a:lnTo>
                    <a:pt x="80611" y="0"/>
                  </a:lnTo>
                  <a:lnTo>
                    <a:pt x="80540" y="0"/>
                  </a:lnTo>
                  <a:lnTo>
                    <a:pt x="80540" y="0"/>
                  </a:lnTo>
                  <a:cubicBezTo>
                    <a:pt x="80513" y="0"/>
                    <a:pt x="80495" y="0"/>
                    <a:pt x="80469" y="0"/>
                  </a:cubicBezTo>
                  <a:lnTo>
                    <a:pt x="80469" y="0"/>
                  </a:lnTo>
                  <a:lnTo>
                    <a:pt x="80397" y="0"/>
                  </a:lnTo>
                  <a:lnTo>
                    <a:pt x="80397" y="0"/>
                  </a:lnTo>
                  <a:cubicBezTo>
                    <a:pt x="80371" y="0"/>
                    <a:pt x="80344" y="0"/>
                    <a:pt x="80317" y="0"/>
                  </a:cubicBezTo>
                  <a:lnTo>
                    <a:pt x="80317" y="0"/>
                  </a:lnTo>
                  <a:lnTo>
                    <a:pt x="80246" y="0"/>
                  </a:lnTo>
                  <a:lnTo>
                    <a:pt x="80246" y="0"/>
                  </a:lnTo>
                  <a:cubicBezTo>
                    <a:pt x="80219" y="0"/>
                    <a:pt x="80192" y="0"/>
                    <a:pt x="80165" y="0"/>
                  </a:cubicBezTo>
                  <a:lnTo>
                    <a:pt x="80165" y="0"/>
                  </a:lnTo>
                  <a:lnTo>
                    <a:pt x="80094" y="0"/>
                  </a:lnTo>
                  <a:lnTo>
                    <a:pt x="80094" y="0"/>
                  </a:lnTo>
                  <a:cubicBezTo>
                    <a:pt x="80067" y="0"/>
                    <a:pt x="80049" y="0"/>
                    <a:pt x="80023" y="0"/>
                  </a:cubicBezTo>
                  <a:lnTo>
                    <a:pt x="80023" y="0"/>
                  </a:lnTo>
                  <a:lnTo>
                    <a:pt x="79951" y="0"/>
                  </a:lnTo>
                  <a:lnTo>
                    <a:pt x="79951" y="0"/>
                  </a:lnTo>
                  <a:cubicBezTo>
                    <a:pt x="79925" y="0"/>
                    <a:pt x="79898" y="0"/>
                    <a:pt x="79871" y="0"/>
                  </a:cubicBezTo>
                  <a:lnTo>
                    <a:pt x="79871" y="0"/>
                  </a:lnTo>
                  <a:lnTo>
                    <a:pt x="79800" y="0"/>
                  </a:lnTo>
                  <a:lnTo>
                    <a:pt x="79800" y="0"/>
                  </a:lnTo>
                  <a:cubicBezTo>
                    <a:pt x="79773" y="0"/>
                    <a:pt x="79746" y="0"/>
                    <a:pt x="79719" y="0"/>
                  </a:cubicBezTo>
                  <a:lnTo>
                    <a:pt x="79719" y="0"/>
                  </a:lnTo>
                  <a:lnTo>
                    <a:pt x="79648" y="0"/>
                  </a:lnTo>
                  <a:lnTo>
                    <a:pt x="79648" y="0"/>
                  </a:lnTo>
                  <a:cubicBezTo>
                    <a:pt x="79621" y="0"/>
                    <a:pt x="79603" y="0"/>
                    <a:pt x="79577" y="0"/>
                  </a:cubicBezTo>
                  <a:lnTo>
                    <a:pt x="79577" y="0"/>
                  </a:lnTo>
                  <a:lnTo>
                    <a:pt x="79505" y="0"/>
                  </a:lnTo>
                  <a:lnTo>
                    <a:pt x="79505" y="0"/>
                  </a:lnTo>
                  <a:cubicBezTo>
                    <a:pt x="79478" y="0"/>
                    <a:pt x="79452" y="0"/>
                    <a:pt x="79425" y="0"/>
                  </a:cubicBezTo>
                  <a:lnTo>
                    <a:pt x="79425" y="0"/>
                  </a:lnTo>
                  <a:lnTo>
                    <a:pt x="79354" y="0"/>
                  </a:lnTo>
                  <a:lnTo>
                    <a:pt x="79354" y="0"/>
                  </a:lnTo>
                  <a:cubicBezTo>
                    <a:pt x="79327" y="0"/>
                    <a:pt x="79300" y="0"/>
                    <a:pt x="79273" y="0"/>
                  </a:cubicBezTo>
                  <a:lnTo>
                    <a:pt x="79273" y="0"/>
                  </a:lnTo>
                  <a:lnTo>
                    <a:pt x="79202" y="0"/>
                  </a:lnTo>
                  <a:lnTo>
                    <a:pt x="79202" y="0"/>
                  </a:lnTo>
                  <a:cubicBezTo>
                    <a:pt x="79175" y="0"/>
                    <a:pt x="79157" y="0"/>
                    <a:pt x="79131" y="0"/>
                  </a:cubicBezTo>
                  <a:lnTo>
                    <a:pt x="79131" y="0"/>
                  </a:lnTo>
                  <a:lnTo>
                    <a:pt x="79059" y="0"/>
                  </a:lnTo>
                  <a:lnTo>
                    <a:pt x="79059" y="0"/>
                  </a:lnTo>
                  <a:cubicBezTo>
                    <a:pt x="79032" y="0"/>
                    <a:pt x="79006" y="0"/>
                    <a:pt x="78979" y="0"/>
                  </a:cubicBezTo>
                  <a:lnTo>
                    <a:pt x="78979" y="0"/>
                  </a:lnTo>
                  <a:lnTo>
                    <a:pt x="78908" y="0"/>
                  </a:lnTo>
                  <a:lnTo>
                    <a:pt x="78908" y="0"/>
                  </a:lnTo>
                  <a:cubicBezTo>
                    <a:pt x="78881" y="0"/>
                    <a:pt x="78854" y="0"/>
                    <a:pt x="78827" y="0"/>
                  </a:cubicBezTo>
                  <a:lnTo>
                    <a:pt x="78827" y="0"/>
                  </a:lnTo>
                  <a:lnTo>
                    <a:pt x="78756" y="0"/>
                  </a:lnTo>
                  <a:lnTo>
                    <a:pt x="78756" y="0"/>
                  </a:lnTo>
                  <a:cubicBezTo>
                    <a:pt x="78729" y="0"/>
                    <a:pt x="78702" y="0"/>
                    <a:pt x="78685" y="0"/>
                  </a:cubicBezTo>
                  <a:lnTo>
                    <a:pt x="78685" y="0"/>
                  </a:lnTo>
                  <a:lnTo>
                    <a:pt x="78613" y="0"/>
                  </a:lnTo>
                  <a:lnTo>
                    <a:pt x="78613" y="0"/>
                  </a:lnTo>
                  <a:cubicBezTo>
                    <a:pt x="78586" y="0"/>
                    <a:pt x="78560" y="0"/>
                    <a:pt x="78533" y="0"/>
                  </a:cubicBezTo>
                  <a:lnTo>
                    <a:pt x="78533" y="0"/>
                  </a:lnTo>
                  <a:lnTo>
                    <a:pt x="78461" y="0"/>
                  </a:lnTo>
                  <a:lnTo>
                    <a:pt x="78461" y="0"/>
                  </a:lnTo>
                  <a:cubicBezTo>
                    <a:pt x="78435" y="0"/>
                    <a:pt x="78408" y="0"/>
                    <a:pt x="78381" y="0"/>
                  </a:cubicBezTo>
                  <a:lnTo>
                    <a:pt x="78381" y="0"/>
                  </a:lnTo>
                  <a:lnTo>
                    <a:pt x="78310" y="0"/>
                  </a:lnTo>
                  <a:lnTo>
                    <a:pt x="78310" y="0"/>
                  </a:lnTo>
                  <a:cubicBezTo>
                    <a:pt x="78283" y="0"/>
                    <a:pt x="78256" y="0"/>
                    <a:pt x="78238" y="0"/>
                  </a:cubicBezTo>
                  <a:lnTo>
                    <a:pt x="78238" y="0"/>
                  </a:lnTo>
                  <a:lnTo>
                    <a:pt x="78158" y="0"/>
                  </a:lnTo>
                  <a:lnTo>
                    <a:pt x="78158" y="0"/>
                  </a:lnTo>
                  <a:cubicBezTo>
                    <a:pt x="78140" y="0"/>
                    <a:pt x="78114" y="0"/>
                    <a:pt x="78087" y="0"/>
                  </a:cubicBezTo>
                  <a:lnTo>
                    <a:pt x="78087" y="0"/>
                  </a:lnTo>
                  <a:lnTo>
                    <a:pt x="78015" y="0"/>
                  </a:lnTo>
                  <a:lnTo>
                    <a:pt x="78015" y="0"/>
                  </a:lnTo>
                  <a:cubicBezTo>
                    <a:pt x="77989" y="0"/>
                    <a:pt x="77962" y="0"/>
                    <a:pt x="77935" y="0"/>
                  </a:cubicBezTo>
                  <a:lnTo>
                    <a:pt x="77935" y="0"/>
                  </a:lnTo>
                  <a:lnTo>
                    <a:pt x="77864" y="0"/>
                  </a:lnTo>
                  <a:lnTo>
                    <a:pt x="77864" y="0"/>
                  </a:lnTo>
                  <a:cubicBezTo>
                    <a:pt x="77837" y="0"/>
                    <a:pt x="77810" y="0"/>
                    <a:pt x="77792" y="0"/>
                  </a:cubicBezTo>
                  <a:lnTo>
                    <a:pt x="77792" y="0"/>
                  </a:lnTo>
                  <a:lnTo>
                    <a:pt x="77712" y="0"/>
                  </a:lnTo>
                  <a:lnTo>
                    <a:pt x="77712" y="0"/>
                  </a:lnTo>
                  <a:cubicBezTo>
                    <a:pt x="77694" y="0"/>
                    <a:pt x="77668" y="0"/>
                    <a:pt x="77641" y="0"/>
                  </a:cubicBezTo>
                  <a:lnTo>
                    <a:pt x="77641" y="0"/>
                  </a:lnTo>
                  <a:lnTo>
                    <a:pt x="77569" y="0"/>
                  </a:lnTo>
                  <a:lnTo>
                    <a:pt x="77569" y="0"/>
                  </a:lnTo>
                  <a:cubicBezTo>
                    <a:pt x="77543" y="0"/>
                    <a:pt x="77516" y="0"/>
                    <a:pt x="77489" y="0"/>
                  </a:cubicBezTo>
                  <a:lnTo>
                    <a:pt x="77489" y="0"/>
                  </a:lnTo>
                  <a:lnTo>
                    <a:pt x="77418" y="0"/>
                  </a:lnTo>
                  <a:lnTo>
                    <a:pt x="77418" y="0"/>
                  </a:lnTo>
                  <a:cubicBezTo>
                    <a:pt x="77391" y="0"/>
                    <a:pt x="77364" y="0"/>
                    <a:pt x="77346" y="0"/>
                  </a:cubicBezTo>
                  <a:lnTo>
                    <a:pt x="77346" y="0"/>
                  </a:lnTo>
                  <a:lnTo>
                    <a:pt x="77266" y="0"/>
                  </a:lnTo>
                  <a:lnTo>
                    <a:pt x="77266" y="0"/>
                  </a:lnTo>
                  <a:cubicBezTo>
                    <a:pt x="77248" y="0"/>
                    <a:pt x="77221" y="0"/>
                    <a:pt x="77195" y="0"/>
                  </a:cubicBezTo>
                  <a:lnTo>
                    <a:pt x="77195" y="0"/>
                  </a:lnTo>
                  <a:lnTo>
                    <a:pt x="77123" y="0"/>
                  </a:lnTo>
                  <a:lnTo>
                    <a:pt x="77123" y="0"/>
                  </a:lnTo>
                  <a:cubicBezTo>
                    <a:pt x="77097" y="0"/>
                    <a:pt x="77070" y="0"/>
                    <a:pt x="77043" y="0"/>
                  </a:cubicBezTo>
                  <a:lnTo>
                    <a:pt x="77043" y="0"/>
                  </a:lnTo>
                  <a:lnTo>
                    <a:pt x="76972" y="0"/>
                  </a:lnTo>
                  <a:lnTo>
                    <a:pt x="76972" y="0"/>
                  </a:lnTo>
                  <a:cubicBezTo>
                    <a:pt x="76945" y="0"/>
                    <a:pt x="76918" y="0"/>
                    <a:pt x="76891" y="0"/>
                  </a:cubicBezTo>
                  <a:lnTo>
                    <a:pt x="76891" y="0"/>
                  </a:lnTo>
                  <a:lnTo>
                    <a:pt x="76820" y="0"/>
                  </a:lnTo>
                  <a:lnTo>
                    <a:pt x="76820" y="0"/>
                  </a:lnTo>
                  <a:cubicBezTo>
                    <a:pt x="76802" y="0"/>
                    <a:pt x="76775" y="0"/>
                    <a:pt x="76749" y="0"/>
                  </a:cubicBezTo>
                  <a:lnTo>
                    <a:pt x="76749" y="0"/>
                  </a:lnTo>
                  <a:lnTo>
                    <a:pt x="76677" y="0"/>
                  </a:lnTo>
                  <a:lnTo>
                    <a:pt x="76677" y="0"/>
                  </a:lnTo>
                  <a:cubicBezTo>
                    <a:pt x="76651" y="0"/>
                    <a:pt x="76624" y="0"/>
                    <a:pt x="76597" y="0"/>
                  </a:cubicBezTo>
                  <a:lnTo>
                    <a:pt x="76597" y="0"/>
                  </a:lnTo>
                  <a:lnTo>
                    <a:pt x="76526" y="0"/>
                  </a:lnTo>
                  <a:lnTo>
                    <a:pt x="76526" y="0"/>
                  </a:lnTo>
                  <a:cubicBezTo>
                    <a:pt x="76499" y="0"/>
                    <a:pt x="76472" y="0"/>
                    <a:pt x="76445" y="0"/>
                  </a:cubicBezTo>
                  <a:lnTo>
                    <a:pt x="76445" y="0"/>
                  </a:lnTo>
                  <a:lnTo>
                    <a:pt x="76374" y="0"/>
                  </a:lnTo>
                  <a:lnTo>
                    <a:pt x="76374" y="0"/>
                  </a:lnTo>
                  <a:cubicBezTo>
                    <a:pt x="76356" y="0"/>
                    <a:pt x="76329" y="0"/>
                    <a:pt x="76303" y="0"/>
                  </a:cubicBezTo>
                  <a:lnTo>
                    <a:pt x="76303" y="0"/>
                  </a:lnTo>
                  <a:lnTo>
                    <a:pt x="76231" y="0"/>
                  </a:lnTo>
                  <a:lnTo>
                    <a:pt x="76231" y="0"/>
                  </a:lnTo>
                  <a:cubicBezTo>
                    <a:pt x="76204" y="0"/>
                    <a:pt x="76178" y="0"/>
                    <a:pt x="76151" y="0"/>
                  </a:cubicBezTo>
                  <a:lnTo>
                    <a:pt x="76151" y="0"/>
                  </a:lnTo>
                  <a:lnTo>
                    <a:pt x="76080" y="0"/>
                  </a:lnTo>
                  <a:lnTo>
                    <a:pt x="76080" y="0"/>
                  </a:lnTo>
                  <a:cubicBezTo>
                    <a:pt x="76053" y="0"/>
                    <a:pt x="76026" y="0"/>
                    <a:pt x="75999" y="0"/>
                  </a:cubicBezTo>
                  <a:lnTo>
                    <a:pt x="75999" y="0"/>
                  </a:lnTo>
                  <a:lnTo>
                    <a:pt x="75928" y="0"/>
                  </a:lnTo>
                  <a:lnTo>
                    <a:pt x="75928" y="0"/>
                  </a:lnTo>
                  <a:cubicBezTo>
                    <a:pt x="75901" y="0"/>
                    <a:pt x="75883" y="0"/>
                    <a:pt x="75857" y="0"/>
                  </a:cubicBezTo>
                  <a:lnTo>
                    <a:pt x="75857" y="0"/>
                  </a:lnTo>
                  <a:lnTo>
                    <a:pt x="75785" y="0"/>
                  </a:lnTo>
                  <a:lnTo>
                    <a:pt x="75785" y="0"/>
                  </a:lnTo>
                  <a:cubicBezTo>
                    <a:pt x="75758" y="0"/>
                    <a:pt x="75732" y="0"/>
                    <a:pt x="75705" y="0"/>
                  </a:cubicBezTo>
                  <a:lnTo>
                    <a:pt x="75705" y="0"/>
                  </a:lnTo>
                  <a:lnTo>
                    <a:pt x="75634" y="0"/>
                  </a:lnTo>
                  <a:lnTo>
                    <a:pt x="75634" y="0"/>
                  </a:lnTo>
                  <a:cubicBezTo>
                    <a:pt x="75607" y="0"/>
                    <a:pt x="75580" y="0"/>
                    <a:pt x="75553" y="0"/>
                  </a:cubicBezTo>
                  <a:lnTo>
                    <a:pt x="75553" y="0"/>
                  </a:lnTo>
                  <a:lnTo>
                    <a:pt x="75482" y="0"/>
                  </a:lnTo>
                  <a:lnTo>
                    <a:pt x="75482" y="0"/>
                  </a:lnTo>
                  <a:cubicBezTo>
                    <a:pt x="75455" y="0"/>
                    <a:pt x="75437" y="0"/>
                    <a:pt x="75410" y="0"/>
                  </a:cubicBezTo>
                  <a:lnTo>
                    <a:pt x="75410" y="0"/>
                  </a:lnTo>
                  <a:lnTo>
                    <a:pt x="75339" y="0"/>
                  </a:lnTo>
                  <a:lnTo>
                    <a:pt x="75339" y="0"/>
                  </a:lnTo>
                  <a:cubicBezTo>
                    <a:pt x="75312" y="0"/>
                    <a:pt x="75286" y="0"/>
                    <a:pt x="75259" y="0"/>
                  </a:cubicBezTo>
                  <a:lnTo>
                    <a:pt x="75259" y="0"/>
                  </a:lnTo>
                  <a:lnTo>
                    <a:pt x="75187" y="0"/>
                  </a:lnTo>
                  <a:lnTo>
                    <a:pt x="75187" y="0"/>
                  </a:lnTo>
                  <a:cubicBezTo>
                    <a:pt x="75161" y="0"/>
                    <a:pt x="75134" y="0"/>
                    <a:pt x="75107" y="0"/>
                  </a:cubicBezTo>
                  <a:lnTo>
                    <a:pt x="75107" y="0"/>
                  </a:lnTo>
                  <a:lnTo>
                    <a:pt x="75036" y="0"/>
                  </a:lnTo>
                  <a:lnTo>
                    <a:pt x="75036" y="0"/>
                  </a:lnTo>
                  <a:cubicBezTo>
                    <a:pt x="75009" y="0"/>
                    <a:pt x="74991" y="0"/>
                    <a:pt x="74964" y="0"/>
                  </a:cubicBezTo>
                  <a:lnTo>
                    <a:pt x="74964" y="0"/>
                  </a:lnTo>
                  <a:lnTo>
                    <a:pt x="74893" y="0"/>
                  </a:lnTo>
                  <a:lnTo>
                    <a:pt x="74893" y="0"/>
                  </a:lnTo>
                  <a:cubicBezTo>
                    <a:pt x="74866" y="0"/>
                    <a:pt x="74840" y="0"/>
                    <a:pt x="74813" y="0"/>
                  </a:cubicBezTo>
                  <a:lnTo>
                    <a:pt x="74813" y="0"/>
                  </a:lnTo>
                  <a:lnTo>
                    <a:pt x="74741" y="0"/>
                  </a:lnTo>
                  <a:lnTo>
                    <a:pt x="74741" y="0"/>
                  </a:lnTo>
                  <a:cubicBezTo>
                    <a:pt x="74715" y="0"/>
                    <a:pt x="74688" y="0"/>
                    <a:pt x="74661" y="0"/>
                  </a:cubicBezTo>
                  <a:lnTo>
                    <a:pt x="74661" y="0"/>
                  </a:lnTo>
                  <a:lnTo>
                    <a:pt x="74590" y="0"/>
                  </a:lnTo>
                  <a:lnTo>
                    <a:pt x="74590" y="0"/>
                  </a:lnTo>
                  <a:cubicBezTo>
                    <a:pt x="74563" y="0"/>
                    <a:pt x="74545" y="0"/>
                    <a:pt x="74518" y="0"/>
                  </a:cubicBezTo>
                  <a:lnTo>
                    <a:pt x="74518" y="0"/>
                  </a:lnTo>
                  <a:lnTo>
                    <a:pt x="74447" y="0"/>
                  </a:lnTo>
                  <a:lnTo>
                    <a:pt x="74447" y="0"/>
                  </a:lnTo>
                  <a:cubicBezTo>
                    <a:pt x="74420" y="0"/>
                    <a:pt x="74393" y="0"/>
                    <a:pt x="74367" y="0"/>
                  </a:cubicBezTo>
                  <a:lnTo>
                    <a:pt x="74367" y="0"/>
                  </a:lnTo>
                  <a:lnTo>
                    <a:pt x="74295" y="0"/>
                  </a:lnTo>
                  <a:lnTo>
                    <a:pt x="74295" y="0"/>
                  </a:lnTo>
                  <a:cubicBezTo>
                    <a:pt x="74269" y="0"/>
                    <a:pt x="74242" y="0"/>
                    <a:pt x="74215" y="0"/>
                  </a:cubicBezTo>
                  <a:lnTo>
                    <a:pt x="74215" y="0"/>
                  </a:lnTo>
                  <a:lnTo>
                    <a:pt x="74144" y="0"/>
                  </a:lnTo>
                  <a:lnTo>
                    <a:pt x="74144" y="0"/>
                  </a:lnTo>
                  <a:cubicBezTo>
                    <a:pt x="74117" y="0"/>
                    <a:pt x="74099" y="0"/>
                    <a:pt x="74072" y="0"/>
                  </a:cubicBezTo>
                  <a:lnTo>
                    <a:pt x="74072" y="0"/>
                  </a:lnTo>
                  <a:lnTo>
                    <a:pt x="74001" y="0"/>
                  </a:lnTo>
                  <a:lnTo>
                    <a:pt x="74001" y="0"/>
                  </a:lnTo>
                  <a:cubicBezTo>
                    <a:pt x="73974" y="0"/>
                    <a:pt x="73947" y="0"/>
                    <a:pt x="73921" y="0"/>
                  </a:cubicBezTo>
                  <a:lnTo>
                    <a:pt x="73921" y="0"/>
                  </a:lnTo>
                  <a:lnTo>
                    <a:pt x="73849" y="0"/>
                  </a:lnTo>
                  <a:lnTo>
                    <a:pt x="73849" y="0"/>
                  </a:lnTo>
                  <a:cubicBezTo>
                    <a:pt x="73823" y="0"/>
                    <a:pt x="73796" y="0"/>
                    <a:pt x="73769" y="0"/>
                  </a:cubicBezTo>
                  <a:lnTo>
                    <a:pt x="73769" y="0"/>
                  </a:lnTo>
                  <a:lnTo>
                    <a:pt x="73698" y="0"/>
                  </a:lnTo>
                  <a:lnTo>
                    <a:pt x="73698" y="0"/>
                  </a:lnTo>
                  <a:cubicBezTo>
                    <a:pt x="73671" y="0"/>
                    <a:pt x="73644" y="0"/>
                    <a:pt x="73626" y="0"/>
                  </a:cubicBezTo>
                  <a:lnTo>
                    <a:pt x="73626" y="0"/>
                  </a:lnTo>
                  <a:lnTo>
                    <a:pt x="73555" y="0"/>
                  </a:lnTo>
                  <a:lnTo>
                    <a:pt x="73555" y="0"/>
                  </a:lnTo>
                  <a:cubicBezTo>
                    <a:pt x="73528" y="0"/>
                    <a:pt x="73501" y="0"/>
                    <a:pt x="73475" y="0"/>
                  </a:cubicBezTo>
                  <a:lnTo>
                    <a:pt x="73475" y="0"/>
                  </a:lnTo>
                  <a:lnTo>
                    <a:pt x="73403" y="0"/>
                  </a:lnTo>
                  <a:lnTo>
                    <a:pt x="73403" y="0"/>
                  </a:lnTo>
                  <a:cubicBezTo>
                    <a:pt x="73376" y="0"/>
                    <a:pt x="73350" y="0"/>
                    <a:pt x="73323" y="0"/>
                  </a:cubicBezTo>
                  <a:lnTo>
                    <a:pt x="73323" y="0"/>
                  </a:lnTo>
                  <a:lnTo>
                    <a:pt x="73252" y="0"/>
                  </a:lnTo>
                  <a:lnTo>
                    <a:pt x="73252" y="0"/>
                  </a:lnTo>
                  <a:cubicBezTo>
                    <a:pt x="73225" y="0"/>
                    <a:pt x="73198" y="0"/>
                    <a:pt x="73180" y="0"/>
                  </a:cubicBezTo>
                  <a:lnTo>
                    <a:pt x="73180" y="0"/>
                  </a:lnTo>
                  <a:lnTo>
                    <a:pt x="73109" y="0"/>
                  </a:lnTo>
                  <a:lnTo>
                    <a:pt x="73109" y="0"/>
                  </a:lnTo>
                  <a:cubicBezTo>
                    <a:pt x="73082" y="0"/>
                    <a:pt x="73055" y="0"/>
                    <a:pt x="73029" y="0"/>
                  </a:cubicBezTo>
                  <a:lnTo>
                    <a:pt x="73029" y="0"/>
                  </a:lnTo>
                  <a:lnTo>
                    <a:pt x="72957" y="0"/>
                  </a:lnTo>
                  <a:lnTo>
                    <a:pt x="72957" y="0"/>
                  </a:lnTo>
                  <a:cubicBezTo>
                    <a:pt x="72930" y="0"/>
                    <a:pt x="72904" y="0"/>
                    <a:pt x="72877" y="0"/>
                  </a:cubicBezTo>
                  <a:lnTo>
                    <a:pt x="72877" y="0"/>
                  </a:lnTo>
                  <a:lnTo>
                    <a:pt x="72806" y="0"/>
                  </a:lnTo>
                  <a:lnTo>
                    <a:pt x="72806" y="0"/>
                  </a:lnTo>
                  <a:cubicBezTo>
                    <a:pt x="72779" y="0"/>
                    <a:pt x="72752" y="0"/>
                    <a:pt x="72734" y="0"/>
                  </a:cubicBezTo>
                  <a:lnTo>
                    <a:pt x="72734" y="0"/>
                  </a:lnTo>
                  <a:lnTo>
                    <a:pt x="72654" y="0"/>
                  </a:lnTo>
                  <a:lnTo>
                    <a:pt x="72654" y="0"/>
                  </a:lnTo>
                  <a:cubicBezTo>
                    <a:pt x="72636" y="0"/>
                    <a:pt x="72609" y="0"/>
                    <a:pt x="72583" y="0"/>
                  </a:cubicBezTo>
                  <a:lnTo>
                    <a:pt x="72583" y="0"/>
                  </a:lnTo>
                  <a:lnTo>
                    <a:pt x="72511" y="0"/>
                  </a:lnTo>
                  <a:lnTo>
                    <a:pt x="72511" y="0"/>
                  </a:lnTo>
                  <a:cubicBezTo>
                    <a:pt x="72484" y="0"/>
                    <a:pt x="72458" y="0"/>
                    <a:pt x="72431" y="0"/>
                  </a:cubicBezTo>
                  <a:lnTo>
                    <a:pt x="72431" y="0"/>
                  </a:lnTo>
                  <a:lnTo>
                    <a:pt x="72359" y="0"/>
                  </a:lnTo>
                  <a:lnTo>
                    <a:pt x="72359" y="0"/>
                  </a:lnTo>
                  <a:cubicBezTo>
                    <a:pt x="72333" y="0"/>
                    <a:pt x="72306" y="0"/>
                    <a:pt x="72288" y="0"/>
                  </a:cubicBezTo>
                  <a:lnTo>
                    <a:pt x="72288" y="0"/>
                  </a:lnTo>
                  <a:lnTo>
                    <a:pt x="72208" y="0"/>
                  </a:lnTo>
                  <a:lnTo>
                    <a:pt x="72208" y="0"/>
                  </a:lnTo>
                  <a:cubicBezTo>
                    <a:pt x="72190" y="0"/>
                    <a:pt x="72163" y="0"/>
                    <a:pt x="72136" y="0"/>
                  </a:cubicBezTo>
                  <a:lnTo>
                    <a:pt x="72136" y="0"/>
                  </a:lnTo>
                  <a:lnTo>
                    <a:pt x="72065" y="0"/>
                  </a:lnTo>
                  <a:lnTo>
                    <a:pt x="72065" y="0"/>
                  </a:lnTo>
                  <a:cubicBezTo>
                    <a:pt x="72038" y="0"/>
                    <a:pt x="72012" y="0"/>
                    <a:pt x="71985" y="0"/>
                  </a:cubicBezTo>
                  <a:lnTo>
                    <a:pt x="71985" y="0"/>
                  </a:lnTo>
                  <a:lnTo>
                    <a:pt x="71913" y="0"/>
                  </a:lnTo>
                  <a:lnTo>
                    <a:pt x="71913" y="0"/>
                  </a:lnTo>
                  <a:cubicBezTo>
                    <a:pt x="71887" y="0"/>
                    <a:pt x="71860" y="0"/>
                    <a:pt x="71842" y="0"/>
                  </a:cubicBezTo>
                  <a:lnTo>
                    <a:pt x="71842" y="0"/>
                  </a:lnTo>
                  <a:lnTo>
                    <a:pt x="71762" y="0"/>
                  </a:lnTo>
                  <a:lnTo>
                    <a:pt x="71762" y="0"/>
                  </a:lnTo>
                  <a:cubicBezTo>
                    <a:pt x="71744" y="0"/>
                    <a:pt x="71717" y="0"/>
                    <a:pt x="71690" y="0"/>
                  </a:cubicBezTo>
                  <a:lnTo>
                    <a:pt x="71690" y="0"/>
                  </a:lnTo>
                  <a:lnTo>
                    <a:pt x="71619" y="0"/>
                  </a:lnTo>
                  <a:lnTo>
                    <a:pt x="71619" y="0"/>
                  </a:lnTo>
                  <a:cubicBezTo>
                    <a:pt x="71592" y="0"/>
                    <a:pt x="71566" y="0"/>
                    <a:pt x="71539" y="0"/>
                  </a:cubicBezTo>
                  <a:lnTo>
                    <a:pt x="71539" y="0"/>
                  </a:lnTo>
                  <a:lnTo>
                    <a:pt x="71467" y="0"/>
                  </a:lnTo>
                  <a:lnTo>
                    <a:pt x="71467" y="0"/>
                  </a:lnTo>
                  <a:cubicBezTo>
                    <a:pt x="71441" y="0"/>
                    <a:pt x="71414" y="0"/>
                    <a:pt x="71387" y="0"/>
                  </a:cubicBezTo>
                  <a:lnTo>
                    <a:pt x="71387" y="0"/>
                  </a:lnTo>
                  <a:lnTo>
                    <a:pt x="71316" y="0"/>
                  </a:lnTo>
                  <a:lnTo>
                    <a:pt x="71316" y="0"/>
                  </a:lnTo>
                  <a:cubicBezTo>
                    <a:pt x="71298" y="0"/>
                    <a:pt x="71271" y="0"/>
                    <a:pt x="71244" y="0"/>
                  </a:cubicBezTo>
                  <a:lnTo>
                    <a:pt x="71244" y="0"/>
                  </a:lnTo>
                  <a:lnTo>
                    <a:pt x="71173" y="0"/>
                  </a:lnTo>
                  <a:lnTo>
                    <a:pt x="71173" y="0"/>
                  </a:lnTo>
                  <a:cubicBezTo>
                    <a:pt x="71146" y="0"/>
                    <a:pt x="71119" y="0"/>
                    <a:pt x="71093" y="0"/>
                  </a:cubicBezTo>
                  <a:lnTo>
                    <a:pt x="71093" y="0"/>
                  </a:lnTo>
                  <a:lnTo>
                    <a:pt x="71021" y="0"/>
                  </a:lnTo>
                  <a:lnTo>
                    <a:pt x="71021" y="0"/>
                  </a:lnTo>
                  <a:cubicBezTo>
                    <a:pt x="70995" y="0"/>
                    <a:pt x="70968" y="0"/>
                    <a:pt x="70941" y="0"/>
                  </a:cubicBezTo>
                  <a:lnTo>
                    <a:pt x="70941" y="0"/>
                  </a:lnTo>
                  <a:lnTo>
                    <a:pt x="70870" y="0"/>
                  </a:lnTo>
                  <a:lnTo>
                    <a:pt x="70870" y="0"/>
                  </a:lnTo>
                  <a:cubicBezTo>
                    <a:pt x="70852" y="0"/>
                    <a:pt x="70825" y="0"/>
                    <a:pt x="70798" y="0"/>
                  </a:cubicBezTo>
                  <a:lnTo>
                    <a:pt x="70798" y="0"/>
                  </a:lnTo>
                  <a:lnTo>
                    <a:pt x="70727" y="0"/>
                  </a:lnTo>
                  <a:lnTo>
                    <a:pt x="70727" y="0"/>
                  </a:lnTo>
                  <a:cubicBezTo>
                    <a:pt x="70700" y="0"/>
                    <a:pt x="70673" y="0"/>
                    <a:pt x="70647" y="0"/>
                  </a:cubicBezTo>
                  <a:lnTo>
                    <a:pt x="70647" y="0"/>
                  </a:lnTo>
                  <a:lnTo>
                    <a:pt x="70575" y="0"/>
                  </a:lnTo>
                  <a:lnTo>
                    <a:pt x="70575" y="0"/>
                  </a:lnTo>
                  <a:cubicBezTo>
                    <a:pt x="70549" y="0"/>
                    <a:pt x="70522" y="0"/>
                    <a:pt x="70495" y="0"/>
                  </a:cubicBezTo>
                  <a:lnTo>
                    <a:pt x="70495" y="0"/>
                  </a:lnTo>
                  <a:lnTo>
                    <a:pt x="70424" y="0"/>
                  </a:lnTo>
                  <a:lnTo>
                    <a:pt x="70424" y="0"/>
                  </a:lnTo>
                  <a:cubicBezTo>
                    <a:pt x="70397" y="0"/>
                    <a:pt x="70379" y="0"/>
                    <a:pt x="70352" y="0"/>
                  </a:cubicBezTo>
                  <a:lnTo>
                    <a:pt x="70352" y="0"/>
                  </a:lnTo>
                  <a:lnTo>
                    <a:pt x="70281" y="0"/>
                  </a:lnTo>
                  <a:lnTo>
                    <a:pt x="70281" y="0"/>
                  </a:lnTo>
                  <a:cubicBezTo>
                    <a:pt x="70254" y="0"/>
                    <a:pt x="70227" y="0"/>
                    <a:pt x="70201" y="0"/>
                  </a:cubicBezTo>
                  <a:lnTo>
                    <a:pt x="70201" y="0"/>
                  </a:lnTo>
                  <a:lnTo>
                    <a:pt x="70129" y="0"/>
                  </a:lnTo>
                  <a:lnTo>
                    <a:pt x="70129" y="0"/>
                  </a:lnTo>
                  <a:cubicBezTo>
                    <a:pt x="70102" y="0"/>
                    <a:pt x="70076" y="0"/>
                    <a:pt x="70049" y="0"/>
                  </a:cubicBezTo>
                  <a:lnTo>
                    <a:pt x="70049" y="0"/>
                  </a:lnTo>
                  <a:lnTo>
                    <a:pt x="69978" y="0"/>
                  </a:lnTo>
                  <a:lnTo>
                    <a:pt x="69978" y="0"/>
                  </a:lnTo>
                  <a:cubicBezTo>
                    <a:pt x="69951" y="0"/>
                    <a:pt x="69933" y="0"/>
                    <a:pt x="69906" y="0"/>
                  </a:cubicBezTo>
                  <a:lnTo>
                    <a:pt x="69906" y="0"/>
                  </a:lnTo>
                  <a:lnTo>
                    <a:pt x="69835" y="0"/>
                  </a:lnTo>
                  <a:lnTo>
                    <a:pt x="69835" y="0"/>
                  </a:lnTo>
                  <a:cubicBezTo>
                    <a:pt x="69808" y="0"/>
                    <a:pt x="69781" y="0"/>
                    <a:pt x="69755" y="0"/>
                  </a:cubicBezTo>
                  <a:lnTo>
                    <a:pt x="69755" y="0"/>
                  </a:lnTo>
                  <a:lnTo>
                    <a:pt x="69683" y="0"/>
                  </a:lnTo>
                  <a:lnTo>
                    <a:pt x="69683" y="0"/>
                  </a:lnTo>
                  <a:cubicBezTo>
                    <a:pt x="69656" y="0"/>
                    <a:pt x="69630" y="0"/>
                    <a:pt x="69603" y="0"/>
                  </a:cubicBezTo>
                  <a:lnTo>
                    <a:pt x="69603" y="0"/>
                  </a:lnTo>
                  <a:lnTo>
                    <a:pt x="69532" y="0"/>
                  </a:lnTo>
                  <a:lnTo>
                    <a:pt x="69532" y="0"/>
                  </a:lnTo>
                  <a:cubicBezTo>
                    <a:pt x="69505" y="0"/>
                    <a:pt x="69487" y="0"/>
                    <a:pt x="69460" y="0"/>
                  </a:cubicBezTo>
                  <a:lnTo>
                    <a:pt x="69460" y="0"/>
                  </a:lnTo>
                  <a:lnTo>
                    <a:pt x="69389" y="0"/>
                  </a:lnTo>
                  <a:lnTo>
                    <a:pt x="69389" y="0"/>
                  </a:lnTo>
                  <a:cubicBezTo>
                    <a:pt x="69362" y="0"/>
                    <a:pt x="69335" y="0"/>
                    <a:pt x="69308" y="0"/>
                  </a:cubicBezTo>
                  <a:lnTo>
                    <a:pt x="69308" y="0"/>
                  </a:lnTo>
                  <a:lnTo>
                    <a:pt x="69237" y="0"/>
                  </a:lnTo>
                  <a:lnTo>
                    <a:pt x="69237" y="0"/>
                  </a:lnTo>
                  <a:cubicBezTo>
                    <a:pt x="69210" y="0"/>
                    <a:pt x="69184" y="0"/>
                    <a:pt x="69157" y="0"/>
                  </a:cubicBezTo>
                  <a:lnTo>
                    <a:pt x="69157" y="0"/>
                  </a:lnTo>
                  <a:lnTo>
                    <a:pt x="69085" y="0"/>
                  </a:lnTo>
                  <a:lnTo>
                    <a:pt x="69085" y="0"/>
                  </a:lnTo>
                  <a:cubicBezTo>
                    <a:pt x="69059" y="0"/>
                    <a:pt x="69041" y="0"/>
                    <a:pt x="69014" y="0"/>
                  </a:cubicBezTo>
                  <a:lnTo>
                    <a:pt x="69014" y="0"/>
                  </a:lnTo>
                  <a:lnTo>
                    <a:pt x="68943" y="0"/>
                  </a:lnTo>
                  <a:lnTo>
                    <a:pt x="68943" y="0"/>
                  </a:lnTo>
                  <a:cubicBezTo>
                    <a:pt x="68916" y="0"/>
                    <a:pt x="68889" y="0"/>
                    <a:pt x="68862" y="0"/>
                  </a:cubicBezTo>
                  <a:lnTo>
                    <a:pt x="68862" y="0"/>
                  </a:lnTo>
                  <a:lnTo>
                    <a:pt x="68791" y="0"/>
                  </a:lnTo>
                  <a:lnTo>
                    <a:pt x="68791" y="0"/>
                  </a:lnTo>
                  <a:cubicBezTo>
                    <a:pt x="68764" y="0"/>
                    <a:pt x="68738" y="0"/>
                    <a:pt x="68711" y="0"/>
                  </a:cubicBezTo>
                  <a:lnTo>
                    <a:pt x="68711" y="0"/>
                  </a:lnTo>
                  <a:lnTo>
                    <a:pt x="68639" y="0"/>
                  </a:lnTo>
                  <a:lnTo>
                    <a:pt x="68639" y="0"/>
                  </a:lnTo>
                  <a:cubicBezTo>
                    <a:pt x="68613" y="0"/>
                    <a:pt x="68595" y="0"/>
                    <a:pt x="68568" y="0"/>
                  </a:cubicBezTo>
                  <a:lnTo>
                    <a:pt x="68568" y="0"/>
                  </a:lnTo>
                  <a:lnTo>
                    <a:pt x="68497" y="0"/>
                  </a:lnTo>
                  <a:lnTo>
                    <a:pt x="68497" y="0"/>
                  </a:lnTo>
                  <a:cubicBezTo>
                    <a:pt x="68470" y="0"/>
                    <a:pt x="68443" y="0"/>
                    <a:pt x="68416" y="0"/>
                  </a:cubicBezTo>
                  <a:lnTo>
                    <a:pt x="68416" y="0"/>
                  </a:lnTo>
                  <a:lnTo>
                    <a:pt x="68345" y="0"/>
                  </a:lnTo>
                  <a:lnTo>
                    <a:pt x="68345" y="0"/>
                  </a:lnTo>
                  <a:cubicBezTo>
                    <a:pt x="68318" y="0"/>
                    <a:pt x="68291" y="0"/>
                    <a:pt x="68265" y="0"/>
                  </a:cubicBezTo>
                  <a:lnTo>
                    <a:pt x="68265" y="0"/>
                  </a:lnTo>
                  <a:lnTo>
                    <a:pt x="68193" y="0"/>
                  </a:lnTo>
                  <a:lnTo>
                    <a:pt x="68193" y="0"/>
                  </a:lnTo>
                  <a:cubicBezTo>
                    <a:pt x="68167" y="0"/>
                    <a:pt x="68149" y="0"/>
                    <a:pt x="68122" y="0"/>
                  </a:cubicBezTo>
                  <a:lnTo>
                    <a:pt x="68122" y="0"/>
                  </a:lnTo>
                  <a:lnTo>
                    <a:pt x="68051" y="0"/>
                  </a:lnTo>
                  <a:lnTo>
                    <a:pt x="68051" y="0"/>
                  </a:lnTo>
                  <a:cubicBezTo>
                    <a:pt x="68024" y="0"/>
                    <a:pt x="67997" y="0"/>
                    <a:pt x="67970" y="0"/>
                  </a:cubicBezTo>
                  <a:lnTo>
                    <a:pt x="67970" y="0"/>
                  </a:lnTo>
                  <a:lnTo>
                    <a:pt x="67899" y="0"/>
                  </a:lnTo>
                  <a:lnTo>
                    <a:pt x="67899" y="0"/>
                  </a:lnTo>
                  <a:cubicBezTo>
                    <a:pt x="67872" y="0"/>
                    <a:pt x="67845" y="0"/>
                    <a:pt x="67819" y="0"/>
                  </a:cubicBezTo>
                  <a:lnTo>
                    <a:pt x="67819" y="0"/>
                  </a:lnTo>
                  <a:lnTo>
                    <a:pt x="67747" y="0"/>
                  </a:lnTo>
                  <a:lnTo>
                    <a:pt x="67747" y="0"/>
                  </a:lnTo>
                  <a:cubicBezTo>
                    <a:pt x="67721" y="0"/>
                    <a:pt x="67694" y="0"/>
                    <a:pt x="67676" y="0"/>
                  </a:cubicBezTo>
                  <a:lnTo>
                    <a:pt x="67676" y="0"/>
                  </a:lnTo>
                  <a:lnTo>
                    <a:pt x="67605" y="0"/>
                  </a:lnTo>
                  <a:lnTo>
                    <a:pt x="67605" y="0"/>
                  </a:lnTo>
                  <a:cubicBezTo>
                    <a:pt x="67578" y="0"/>
                    <a:pt x="67551" y="0"/>
                    <a:pt x="67524" y="0"/>
                  </a:cubicBezTo>
                  <a:lnTo>
                    <a:pt x="67524" y="0"/>
                  </a:lnTo>
                  <a:lnTo>
                    <a:pt x="67453" y="0"/>
                  </a:lnTo>
                  <a:lnTo>
                    <a:pt x="67453" y="0"/>
                  </a:lnTo>
                  <a:cubicBezTo>
                    <a:pt x="67426" y="0"/>
                    <a:pt x="67399" y="0"/>
                    <a:pt x="67373" y="0"/>
                  </a:cubicBezTo>
                  <a:lnTo>
                    <a:pt x="67373" y="0"/>
                  </a:lnTo>
                  <a:lnTo>
                    <a:pt x="67301" y="0"/>
                  </a:lnTo>
                  <a:lnTo>
                    <a:pt x="67301" y="0"/>
                  </a:lnTo>
                  <a:cubicBezTo>
                    <a:pt x="67274" y="0"/>
                    <a:pt x="67248" y="0"/>
                    <a:pt x="67230" y="0"/>
                  </a:cubicBezTo>
                  <a:lnTo>
                    <a:pt x="67230" y="0"/>
                  </a:lnTo>
                  <a:lnTo>
                    <a:pt x="67159" y="0"/>
                  </a:lnTo>
                  <a:lnTo>
                    <a:pt x="67159" y="0"/>
                  </a:lnTo>
                  <a:cubicBezTo>
                    <a:pt x="67132" y="0"/>
                    <a:pt x="67105" y="0"/>
                    <a:pt x="67078" y="0"/>
                  </a:cubicBezTo>
                  <a:lnTo>
                    <a:pt x="67078" y="0"/>
                  </a:lnTo>
                  <a:lnTo>
                    <a:pt x="67007" y="0"/>
                  </a:lnTo>
                  <a:lnTo>
                    <a:pt x="67007" y="0"/>
                  </a:lnTo>
                  <a:cubicBezTo>
                    <a:pt x="66980" y="0"/>
                    <a:pt x="66953" y="0"/>
                    <a:pt x="66927" y="0"/>
                  </a:cubicBezTo>
                  <a:lnTo>
                    <a:pt x="66927" y="0"/>
                  </a:lnTo>
                  <a:lnTo>
                    <a:pt x="66855" y="0"/>
                  </a:lnTo>
                  <a:lnTo>
                    <a:pt x="66855" y="0"/>
                  </a:lnTo>
                  <a:cubicBezTo>
                    <a:pt x="66828" y="0"/>
                    <a:pt x="66802" y="0"/>
                    <a:pt x="66784" y="0"/>
                  </a:cubicBezTo>
                  <a:lnTo>
                    <a:pt x="66784" y="0"/>
                  </a:lnTo>
                  <a:lnTo>
                    <a:pt x="66704" y="0"/>
                  </a:lnTo>
                  <a:lnTo>
                    <a:pt x="66704" y="0"/>
                  </a:lnTo>
                  <a:cubicBezTo>
                    <a:pt x="66686" y="0"/>
                    <a:pt x="66659" y="0"/>
                    <a:pt x="66632" y="0"/>
                  </a:cubicBezTo>
                  <a:lnTo>
                    <a:pt x="66632" y="0"/>
                  </a:lnTo>
                  <a:lnTo>
                    <a:pt x="66561" y="0"/>
                  </a:lnTo>
                  <a:lnTo>
                    <a:pt x="66561" y="0"/>
                  </a:lnTo>
                  <a:cubicBezTo>
                    <a:pt x="66534" y="0"/>
                    <a:pt x="66507" y="0"/>
                    <a:pt x="66481" y="0"/>
                  </a:cubicBezTo>
                  <a:lnTo>
                    <a:pt x="66481" y="0"/>
                  </a:lnTo>
                  <a:lnTo>
                    <a:pt x="66409" y="0"/>
                  </a:lnTo>
                  <a:lnTo>
                    <a:pt x="66409" y="0"/>
                  </a:lnTo>
                  <a:cubicBezTo>
                    <a:pt x="66382" y="0"/>
                    <a:pt x="66356" y="0"/>
                    <a:pt x="66338" y="0"/>
                  </a:cubicBezTo>
                  <a:lnTo>
                    <a:pt x="66338" y="0"/>
                  </a:lnTo>
                  <a:lnTo>
                    <a:pt x="66257" y="0"/>
                  </a:lnTo>
                  <a:lnTo>
                    <a:pt x="66257" y="0"/>
                  </a:lnTo>
                  <a:cubicBezTo>
                    <a:pt x="66240" y="0"/>
                    <a:pt x="66213" y="0"/>
                    <a:pt x="66186" y="0"/>
                  </a:cubicBezTo>
                  <a:lnTo>
                    <a:pt x="66186" y="0"/>
                  </a:lnTo>
                  <a:lnTo>
                    <a:pt x="66115" y="0"/>
                  </a:lnTo>
                  <a:lnTo>
                    <a:pt x="66115" y="0"/>
                  </a:lnTo>
                  <a:cubicBezTo>
                    <a:pt x="66088" y="0"/>
                    <a:pt x="66061" y="0"/>
                    <a:pt x="66034" y="0"/>
                  </a:cubicBezTo>
                  <a:lnTo>
                    <a:pt x="66034" y="0"/>
                  </a:lnTo>
                  <a:lnTo>
                    <a:pt x="65963" y="0"/>
                  </a:lnTo>
                  <a:lnTo>
                    <a:pt x="65963" y="0"/>
                  </a:lnTo>
                  <a:cubicBezTo>
                    <a:pt x="65936" y="0"/>
                    <a:pt x="65910" y="0"/>
                    <a:pt x="65883" y="0"/>
                  </a:cubicBezTo>
                  <a:lnTo>
                    <a:pt x="65883" y="0"/>
                  </a:lnTo>
                  <a:lnTo>
                    <a:pt x="65811" y="0"/>
                  </a:lnTo>
                  <a:lnTo>
                    <a:pt x="65811" y="0"/>
                  </a:lnTo>
                  <a:cubicBezTo>
                    <a:pt x="65794" y="0"/>
                    <a:pt x="65767" y="0"/>
                    <a:pt x="65740" y="0"/>
                  </a:cubicBezTo>
                  <a:lnTo>
                    <a:pt x="65740" y="0"/>
                  </a:lnTo>
                  <a:lnTo>
                    <a:pt x="65669" y="0"/>
                  </a:lnTo>
                  <a:lnTo>
                    <a:pt x="65669" y="0"/>
                  </a:lnTo>
                  <a:cubicBezTo>
                    <a:pt x="65642" y="0"/>
                    <a:pt x="65615" y="0"/>
                    <a:pt x="65588" y="0"/>
                  </a:cubicBezTo>
                  <a:lnTo>
                    <a:pt x="65588" y="0"/>
                  </a:lnTo>
                  <a:lnTo>
                    <a:pt x="65517" y="0"/>
                  </a:lnTo>
                  <a:lnTo>
                    <a:pt x="65517" y="0"/>
                  </a:lnTo>
                  <a:cubicBezTo>
                    <a:pt x="65490" y="0"/>
                    <a:pt x="65464" y="0"/>
                    <a:pt x="65437" y="0"/>
                  </a:cubicBezTo>
                  <a:lnTo>
                    <a:pt x="65437" y="0"/>
                  </a:lnTo>
                  <a:lnTo>
                    <a:pt x="65365" y="0"/>
                  </a:lnTo>
                  <a:lnTo>
                    <a:pt x="65365" y="0"/>
                  </a:lnTo>
                  <a:cubicBezTo>
                    <a:pt x="65348" y="0"/>
                    <a:pt x="65321" y="0"/>
                    <a:pt x="65294" y="0"/>
                  </a:cubicBezTo>
                  <a:lnTo>
                    <a:pt x="65294" y="0"/>
                  </a:lnTo>
                  <a:lnTo>
                    <a:pt x="65223" y="0"/>
                  </a:lnTo>
                  <a:lnTo>
                    <a:pt x="65223" y="0"/>
                  </a:lnTo>
                  <a:cubicBezTo>
                    <a:pt x="65196" y="0"/>
                    <a:pt x="65169" y="0"/>
                    <a:pt x="65142" y="0"/>
                  </a:cubicBezTo>
                  <a:lnTo>
                    <a:pt x="65142" y="0"/>
                  </a:lnTo>
                  <a:lnTo>
                    <a:pt x="65071" y="0"/>
                  </a:lnTo>
                  <a:lnTo>
                    <a:pt x="65071" y="0"/>
                  </a:lnTo>
                  <a:cubicBezTo>
                    <a:pt x="65044" y="0"/>
                    <a:pt x="65017" y="0"/>
                    <a:pt x="64991" y="0"/>
                  </a:cubicBezTo>
                  <a:lnTo>
                    <a:pt x="64991" y="0"/>
                  </a:lnTo>
                  <a:lnTo>
                    <a:pt x="64919" y="0"/>
                  </a:lnTo>
                  <a:lnTo>
                    <a:pt x="64919" y="0"/>
                  </a:lnTo>
                  <a:cubicBezTo>
                    <a:pt x="64893" y="0"/>
                    <a:pt x="64875" y="0"/>
                    <a:pt x="64848" y="0"/>
                  </a:cubicBezTo>
                  <a:lnTo>
                    <a:pt x="64848" y="0"/>
                  </a:lnTo>
                  <a:lnTo>
                    <a:pt x="64777" y="0"/>
                  </a:lnTo>
                  <a:lnTo>
                    <a:pt x="64777" y="0"/>
                  </a:lnTo>
                  <a:cubicBezTo>
                    <a:pt x="64750" y="0"/>
                    <a:pt x="64723" y="0"/>
                    <a:pt x="64696" y="0"/>
                  </a:cubicBezTo>
                  <a:lnTo>
                    <a:pt x="64696" y="0"/>
                  </a:lnTo>
                  <a:lnTo>
                    <a:pt x="64625" y="0"/>
                  </a:lnTo>
                  <a:lnTo>
                    <a:pt x="64625" y="0"/>
                  </a:lnTo>
                  <a:cubicBezTo>
                    <a:pt x="64598" y="0"/>
                    <a:pt x="64571" y="0"/>
                    <a:pt x="64545" y="0"/>
                  </a:cubicBezTo>
                  <a:lnTo>
                    <a:pt x="64545" y="0"/>
                  </a:lnTo>
                  <a:lnTo>
                    <a:pt x="64473" y="0"/>
                  </a:lnTo>
                  <a:lnTo>
                    <a:pt x="64473" y="0"/>
                  </a:lnTo>
                  <a:cubicBezTo>
                    <a:pt x="64447" y="0"/>
                    <a:pt x="64429" y="0"/>
                    <a:pt x="64402" y="0"/>
                  </a:cubicBezTo>
                  <a:lnTo>
                    <a:pt x="64402" y="0"/>
                  </a:lnTo>
                  <a:lnTo>
                    <a:pt x="64331" y="0"/>
                  </a:lnTo>
                  <a:lnTo>
                    <a:pt x="64331" y="0"/>
                  </a:lnTo>
                  <a:cubicBezTo>
                    <a:pt x="64304" y="0"/>
                    <a:pt x="64277" y="0"/>
                    <a:pt x="64250" y="0"/>
                  </a:cubicBezTo>
                  <a:lnTo>
                    <a:pt x="64250" y="0"/>
                  </a:lnTo>
                  <a:lnTo>
                    <a:pt x="64179" y="0"/>
                  </a:lnTo>
                  <a:lnTo>
                    <a:pt x="64179" y="0"/>
                  </a:lnTo>
                  <a:cubicBezTo>
                    <a:pt x="64152" y="0"/>
                    <a:pt x="64125" y="0"/>
                    <a:pt x="64099" y="0"/>
                  </a:cubicBezTo>
                  <a:lnTo>
                    <a:pt x="64099" y="0"/>
                  </a:lnTo>
                  <a:lnTo>
                    <a:pt x="64027" y="0"/>
                  </a:lnTo>
                  <a:lnTo>
                    <a:pt x="64027" y="0"/>
                  </a:lnTo>
                  <a:cubicBezTo>
                    <a:pt x="64000" y="0"/>
                    <a:pt x="63983" y="0"/>
                    <a:pt x="63956" y="0"/>
                  </a:cubicBezTo>
                  <a:lnTo>
                    <a:pt x="63956" y="0"/>
                  </a:lnTo>
                  <a:lnTo>
                    <a:pt x="63884" y="0"/>
                  </a:lnTo>
                  <a:lnTo>
                    <a:pt x="63884" y="0"/>
                  </a:lnTo>
                  <a:cubicBezTo>
                    <a:pt x="63858" y="0"/>
                    <a:pt x="63831" y="0"/>
                    <a:pt x="63804" y="0"/>
                  </a:cubicBezTo>
                  <a:lnTo>
                    <a:pt x="63804" y="0"/>
                  </a:lnTo>
                  <a:lnTo>
                    <a:pt x="63733" y="0"/>
                  </a:lnTo>
                  <a:lnTo>
                    <a:pt x="63733" y="0"/>
                  </a:lnTo>
                  <a:cubicBezTo>
                    <a:pt x="63706" y="0"/>
                    <a:pt x="63679" y="0"/>
                    <a:pt x="63653" y="0"/>
                  </a:cubicBezTo>
                  <a:lnTo>
                    <a:pt x="63653" y="0"/>
                  </a:lnTo>
                  <a:lnTo>
                    <a:pt x="63581" y="0"/>
                  </a:lnTo>
                  <a:lnTo>
                    <a:pt x="63581" y="0"/>
                  </a:lnTo>
                  <a:cubicBezTo>
                    <a:pt x="63554" y="0"/>
                    <a:pt x="63537" y="0"/>
                    <a:pt x="63510" y="0"/>
                  </a:cubicBezTo>
                  <a:lnTo>
                    <a:pt x="63510" y="0"/>
                  </a:lnTo>
                  <a:lnTo>
                    <a:pt x="63438" y="0"/>
                  </a:lnTo>
                  <a:lnTo>
                    <a:pt x="63438" y="0"/>
                  </a:lnTo>
                  <a:cubicBezTo>
                    <a:pt x="63412" y="0"/>
                    <a:pt x="63385" y="0"/>
                    <a:pt x="63358" y="0"/>
                  </a:cubicBezTo>
                  <a:lnTo>
                    <a:pt x="63358" y="0"/>
                  </a:lnTo>
                  <a:lnTo>
                    <a:pt x="63287" y="0"/>
                  </a:lnTo>
                  <a:lnTo>
                    <a:pt x="63287" y="0"/>
                  </a:lnTo>
                  <a:cubicBezTo>
                    <a:pt x="63260" y="0"/>
                    <a:pt x="63233" y="0"/>
                    <a:pt x="63206" y="0"/>
                  </a:cubicBezTo>
                  <a:lnTo>
                    <a:pt x="63206" y="0"/>
                  </a:lnTo>
                  <a:lnTo>
                    <a:pt x="63135" y="0"/>
                  </a:lnTo>
                  <a:lnTo>
                    <a:pt x="63135" y="0"/>
                  </a:lnTo>
                  <a:cubicBezTo>
                    <a:pt x="63108" y="0"/>
                    <a:pt x="63091" y="0"/>
                    <a:pt x="63064" y="0"/>
                  </a:cubicBezTo>
                  <a:lnTo>
                    <a:pt x="63064" y="0"/>
                  </a:lnTo>
                  <a:lnTo>
                    <a:pt x="62992" y="0"/>
                  </a:lnTo>
                  <a:lnTo>
                    <a:pt x="62992" y="0"/>
                  </a:lnTo>
                  <a:cubicBezTo>
                    <a:pt x="62966" y="0"/>
                    <a:pt x="62939" y="0"/>
                    <a:pt x="62912" y="0"/>
                  </a:cubicBezTo>
                  <a:lnTo>
                    <a:pt x="62912" y="0"/>
                  </a:lnTo>
                  <a:lnTo>
                    <a:pt x="62841" y="0"/>
                  </a:lnTo>
                  <a:lnTo>
                    <a:pt x="62841" y="0"/>
                  </a:lnTo>
                  <a:cubicBezTo>
                    <a:pt x="62814" y="0"/>
                    <a:pt x="62787" y="0"/>
                    <a:pt x="62760" y="0"/>
                  </a:cubicBezTo>
                  <a:lnTo>
                    <a:pt x="62760" y="0"/>
                  </a:lnTo>
                  <a:lnTo>
                    <a:pt x="62689" y="0"/>
                  </a:lnTo>
                  <a:lnTo>
                    <a:pt x="62689" y="0"/>
                  </a:lnTo>
                  <a:cubicBezTo>
                    <a:pt x="62662" y="0"/>
                    <a:pt x="62644" y="0"/>
                    <a:pt x="62618" y="0"/>
                  </a:cubicBezTo>
                  <a:lnTo>
                    <a:pt x="62618" y="0"/>
                  </a:lnTo>
                  <a:lnTo>
                    <a:pt x="62546" y="0"/>
                  </a:lnTo>
                  <a:lnTo>
                    <a:pt x="62546" y="0"/>
                  </a:lnTo>
                  <a:cubicBezTo>
                    <a:pt x="62520" y="0"/>
                    <a:pt x="62493" y="0"/>
                    <a:pt x="62466" y="0"/>
                  </a:cubicBezTo>
                  <a:lnTo>
                    <a:pt x="62466" y="0"/>
                  </a:lnTo>
                  <a:lnTo>
                    <a:pt x="62395" y="0"/>
                  </a:lnTo>
                  <a:lnTo>
                    <a:pt x="62395" y="0"/>
                  </a:lnTo>
                  <a:cubicBezTo>
                    <a:pt x="62368" y="0"/>
                    <a:pt x="62341" y="0"/>
                    <a:pt x="62314" y="0"/>
                  </a:cubicBezTo>
                  <a:lnTo>
                    <a:pt x="62314" y="0"/>
                  </a:lnTo>
                  <a:lnTo>
                    <a:pt x="62243" y="0"/>
                  </a:lnTo>
                  <a:lnTo>
                    <a:pt x="62243" y="0"/>
                  </a:lnTo>
                  <a:cubicBezTo>
                    <a:pt x="62216" y="0"/>
                    <a:pt x="62189" y="0"/>
                    <a:pt x="62172" y="0"/>
                  </a:cubicBezTo>
                  <a:lnTo>
                    <a:pt x="62172" y="0"/>
                  </a:lnTo>
                  <a:lnTo>
                    <a:pt x="62100" y="0"/>
                  </a:lnTo>
                  <a:lnTo>
                    <a:pt x="62100" y="0"/>
                  </a:lnTo>
                  <a:cubicBezTo>
                    <a:pt x="62074" y="0"/>
                    <a:pt x="62047" y="0"/>
                    <a:pt x="62020" y="0"/>
                  </a:cubicBezTo>
                  <a:lnTo>
                    <a:pt x="62020" y="0"/>
                  </a:lnTo>
                  <a:lnTo>
                    <a:pt x="61949" y="0"/>
                  </a:lnTo>
                  <a:lnTo>
                    <a:pt x="61949" y="0"/>
                  </a:lnTo>
                  <a:cubicBezTo>
                    <a:pt x="61922" y="0"/>
                    <a:pt x="61895" y="0"/>
                    <a:pt x="61868" y="0"/>
                  </a:cubicBezTo>
                  <a:lnTo>
                    <a:pt x="61868" y="0"/>
                  </a:lnTo>
                  <a:lnTo>
                    <a:pt x="61797" y="0"/>
                  </a:lnTo>
                  <a:lnTo>
                    <a:pt x="61797" y="0"/>
                  </a:lnTo>
                  <a:cubicBezTo>
                    <a:pt x="61770" y="0"/>
                    <a:pt x="61743" y="0"/>
                    <a:pt x="61726" y="0"/>
                  </a:cubicBezTo>
                  <a:lnTo>
                    <a:pt x="61726" y="0"/>
                  </a:lnTo>
                  <a:lnTo>
                    <a:pt x="61654" y="0"/>
                  </a:lnTo>
                  <a:lnTo>
                    <a:pt x="61654" y="0"/>
                  </a:lnTo>
                  <a:cubicBezTo>
                    <a:pt x="61627" y="0"/>
                    <a:pt x="61601" y="0"/>
                    <a:pt x="61574" y="0"/>
                  </a:cubicBezTo>
                  <a:lnTo>
                    <a:pt x="61574" y="0"/>
                  </a:lnTo>
                  <a:lnTo>
                    <a:pt x="61503" y="0"/>
                  </a:lnTo>
                  <a:lnTo>
                    <a:pt x="61503" y="0"/>
                  </a:lnTo>
                  <a:cubicBezTo>
                    <a:pt x="61476" y="0"/>
                    <a:pt x="61449" y="0"/>
                    <a:pt x="61422" y="0"/>
                  </a:cubicBezTo>
                  <a:lnTo>
                    <a:pt x="61422" y="0"/>
                  </a:lnTo>
                  <a:lnTo>
                    <a:pt x="61351" y="0"/>
                  </a:lnTo>
                  <a:lnTo>
                    <a:pt x="61351" y="0"/>
                  </a:lnTo>
                  <a:cubicBezTo>
                    <a:pt x="61324" y="0"/>
                    <a:pt x="61297" y="0"/>
                    <a:pt x="61280" y="0"/>
                  </a:cubicBezTo>
                  <a:lnTo>
                    <a:pt x="61280" y="0"/>
                  </a:lnTo>
                  <a:lnTo>
                    <a:pt x="61199" y="0"/>
                  </a:lnTo>
                  <a:lnTo>
                    <a:pt x="61199" y="0"/>
                  </a:lnTo>
                  <a:cubicBezTo>
                    <a:pt x="61181" y="0"/>
                    <a:pt x="61155" y="0"/>
                    <a:pt x="61128" y="0"/>
                  </a:cubicBezTo>
                  <a:lnTo>
                    <a:pt x="61128" y="0"/>
                  </a:lnTo>
                  <a:lnTo>
                    <a:pt x="61057" y="0"/>
                  </a:lnTo>
                  <a:lnTo>
                    <a:pt x="61057" y="0"/>
                  </a:lnTo>
                  <a:cubicBezTo>
                    <a:pt x="61030" y="0"/>
                    <a:pt x="61003" y="0"/>
                    <a:pt x="60976" y="0"/>
                  </a:cubicBezTo>
                  <a:lnTo>
                    <a:pt x="60976" y="0"/>
                  </a:lnTo>
                  <a:lnTo>
                    <a:pt x="60905" y="0"/>
                  </a:lnTo>
                  <a:lnTo>
                    <a:pt x="60905" y="0"/>
                  </a:lnTo>
                  <a:cubicBezTo>
                    <a:pt x="60878" y="0"/>
                    <a:pt x="60851" y="0"/>
                    <a:pt x="60833" y="0"/>
                  </a:cubicBezTo>
                  <a:lnTo>
                    <a:pt x="60833" y="0"/>
                  </a:lnTo>
                  <a:lnTo>
                    <a:pt x="60753" y="0"/>
                  </a:lnTo>
                  <a:lnTo>
                    <a:pt x="60753" y="0"/>
                  </a:lnTo>
                  <a:cubicBezTo>
                    <a:pt x="60735" y="0"/>
                    <a:pt x="60709" y="0"/>
                    <a:pt x="60682" y="0"/>
                  </a:cubicBezTo>
                  <a:lnTo>
                    <a:pt x="60682" y="0"/>
                  </a:lnTo>
                  <a:lnTo>
                    <a:pt x="60610" y="0"/>
                  </a:lnTo>
                  <a:lnTo>
                    <a:pt x="60610" y="0"/>
                  </a:lnTo>
                  <a:cubicBezTo>
                    <a:pt x="60584" y="0"/>
                    <a:pt x="60557" y="0"/>
                    <a:pt x="60530" y="0"/>
                  </a:cubicBezTo>
                  <a:lnTo>
                    <a:pt x="60530" y="0"/>
                  </a:lnTo>
                  <a:lnTo>
                    <a:pt x="60459" y="0"/>
                  </a:lnTo>
                  <a:lnTo>
                    <a:pt x="60459" y="0"/>
                  </a:lnTo>
                  <a:cubicBezTo>
                    <a:pt x="60432" y="0"/>
                    <a:pt x="60405" y="0"/>
                    <a:pt x="60387" y="0"/>
                  </a:cubicBezTo>
                  <a:lnTo>
                    <a:pt x="60387" y="0"/>
                  </a:lnTo>
                  <a:lnTo>
                    <a:pt x="60307" y="0"/>
                  </a:lnTo>
                  <a:lnTo>
                    <a:pt x="60307" y="0"/>
                  </a:lnTo>
                  <a:cubicBezTo>
                    <a:pt x="60289" y="0"/>
                    <a:pt x="60263" y="0"/>
                    <a:pt x="60236" y="0"/>
                  </a:cubicBezTo>
                  <a:lnTo>
                    <a:pt x="60236" y="0"/>
                  </a:lnTo>
                  <a:lnTo>
                    <a:pt x="60164" y="0"/>
                  </a:lnTo>
                  <a:lnTo>
                    <a:pt x="60164" y="0"/>
                  </a:lnTo>
                  <a:cubicBezTo>
                    <a:pt x="60138" y="0"/>
                    <a:pt x="60111" y="0"/>
                    <a:pt x="60084" y="0"/>
                  </a:cubicBezTo>
                  <a:lnTo>
                    <a:pt x="60084" y="0"/>
                  </a:lnTo>
                  <a:lnTo>
                    <a:pt x="60013" y="0"/>
                  </a:lnTo>
                  <a:lnTo>
                    <a:pt x="60013" y="0"/>
                  </a:lnTo>
                  <a:cubicBezTo>
                    <a:pt x="59986" y="0"/>
                    <a:pt x="59959" y="0"/>
                    <a:pt x="59932" y="0"/>
                  </a:cubicBezTo>
                  <a:lnTo>
                    <a:pt x="59932" y="0"/>
                  </a:lnTo>
                  <a:lnTo>
                    <a:pt x="59861" y="0"/>
                  </a:lnTo>
                  <a:lnTo>
                    <a:pt x="59861" y="0"/>
                  </a:lnTo>
                  <a:cubicBezTo>
                    <a:pt x="59843" y="0"/>
                    <a:pt x="59816" y="0"/>
                    <a:pt x="59790" y="0"/>
                  </a:cubicBezTo>
                  <a:lnTo>
                    <a:pt x="59790" y="0"/>
                  </a:lnTo>
                  <a:lnTo>
                    <a:pt x="59718" y="0"/>
                  </a:lnTo>
                  <a:lnTo>
                    <a:pt x="59718" y="0"/>
                  </a:lnTo>
                  <a:cubicBezTo>
                    <a:pt x="59692" y="0"/>
                    <a:pt x="59665" y="0"/>
                    <a:pt x="59638" y="0"/>
                  </a:cubicBezTo>
                  <a:lnTo>
                    <a:pt x="59638" y="0"/>
                  </a:lnTo>
                  <a:lnTo>
                    <a:pt x="59567" y="0"/>
                  </a:lnTo>
                  <a:lnTo>
                    <a:pt x="59567" y="0"/>
                  </a:lnTo>
                  <a:cubicBezTo>
                    <a:pt x="59540" y="0"/>
                    <a:pt x="59513" y="0"/>
                    <a:pt x="59486" y="0"/>
                  </a:cubicBezTo>
                  <a:lnTo>
                    <a:pt x="59486" y="0"/>
                  </a:lnTo>
                  <a:lnTo>
                    <a:pt x="59415" y="0"/>
                  </a:lnTo>
                  <a:lnTo>
                    <a:pt x="59415" y="0"/>
                  </a:lnTo>
                  <a:cubicBezTo>
                    <a:pt x="59388" y="0"/>
                    <a:pt x="59370" y="0"/>
                    <a:pt x="59344" y="0"/>
                  </a:cubicBezTo>
                  <a:lnTo>
                    <a:pt x="59344" y="0"/>
                  </a:lnTo>
                  <a:lnTo>
                    <a:pt x="59272" y="0"/>
                  </a:lnTo>
                  <a:lnTo>
                    <a:pt x="59272" y="0"/>
                  </a:lnTo>
                  <a:cubicBezTo>
                    <a:pt x="59246" y="0"/>
                    <a:pt x="59219" y="0"/>
                    <a:pt x="59192" y="0"/>
                  </a:cubicBezTo>
                  <a:lnTo>
                    <a:pt x="59192" y="0"/>
                  </a:lnTo>
                  <a:lnTo>
                    <a:pt x="59121" y="0"/>
                  </a:lnTo>
                  <a:lnTo>
                    <a:pt x="59121" y="0"/>
                  </a:lnTo>
                  <a:cubicBezTo>
                    <a:pt x="59094" y="0"/>
                    <a:pt x="59067" y="0"/>
                    <a:pt x="59040" y="0"/>
                  </a:cubicBezTo>
                  <a:lnTo>
                    <a:pt x="59040" y="0"/>
                  </a:lnTo>
                  <a:lnTo>
                    <a:pt x="58969" y="0"/>
                  </a:lnTo>
                  <a:lnTo>
                    <a:pt x="58969" y="0"/>
                  </a:lnTo>
                  <a:cubicBezTo>
                    <a:pt x="58942" y="0"/>
                    <a:pt x="58924" y="0"/>
                    <a:pt x="58898" y="0"/>
                  </a:cubicBezTo>
                  <a:lnTo>
                    <a:pt x="58898" y="0"/>
                  </a:lnTo>
                  <a:lnTo>
                    <a:pt x="58826" y="0"/>
                  </a:lnTo>
                  <a:lnTo>
                    <a:pt x="58826" y="0"/>
                  </a:lnTo>
                  <a:cubicBezTo>
                    <a:pt x="58799" y="0"/>
                    <a:pt x="58773" y="0"/>
                    <a:pt x="58746" y="0"/>
                  </a:cubicBezTo>
                  <a:lnTo>
                    <a:pt x="58746" y="0"/>
                  </a:lnTo>
                  <a:lnTo>
                    <a:pt x="58675" y="0"/>
                  </a:lnTo>
                  <a:lnTo>
                    <a:pt x="58675" y="0"/>
                  </a:lnTo>
                  <a:cubicBezTo>
                    <a:pt x="58648" y="0"/>
                    <a:pt x="58621" y="0"/>
                    <a:pt x="58594" y="0"/>
                  </a:cubicBezTo>
                  <a:lnTo>
                    <a:pt x="58594" y="0"/>
                  </a:lnTo>
                  <a:lnTo>
                    <a:pt x="58523" y="0"/>
                  </a:lnTo>
                  <a:lnTo>
                    <a:pt x="58523" y="0"/>
                  </a:lnTo>
                  <a:cubicBezTo>
                    <a:pt x="58496" y="0"/>
                    <a:pt x="58478" y="0"/>
                    <a:pt x="58452" y="0"/>
                  </a:cubicBezTo>
                  <a:lnTo>
                    <a:pt x="58452" y="0"/>
                  </a:lnTo>
                  <a:lnTo>
                    <a:pt x="58380" y="0"/>
                  </a:lnTo>
                  <a:lnTo>
                    <a:pt x="58380" y="0"/>
                  </a:lnTo>
                  <a:cubicBezTo>
                    <a:pt x="58353" y="0"/>
                    <a:pt x="58327" y="0"/>
                    <a:pt x="58300" y="0"/>
                  </a:cubicBezTo>
                  <a:lnTo>
                    <a:pt x="58300" y="0"/>
                  </a:lnTo>
                  <a:lnTo>
                    <a:pt x="58229" y="0"/>
                  </a:lnTo>
                  <a:lnTo>
                    <a:pt x="58229" y="0"/>
                  </a:lnTo>
                  <a:cubicBezTo>
                    <a:pt x="58202" y="0"/>
                    <a:pt x="58175" y="0"/>
                    <a:pt x="58148" y="0"/>
                  </a:cubicBezTo>
                  <a:lnTo>
                    <a:pt x="58148" y="0"/>
                  </a:lnTo>
                  <a:lnTo>
                    <a:pt x="58077" y="0"/>
                  </a:lnTo>
                  <a:lnTo>
                    <a:pt x="58077" y="0"/>
                  </a:lnTo>
                  <a:cubicBezTo>
                    <a:pt x="58050" y="0"/>
                    <a:pt x="58032" y="0"/>
                    <a:pt x="58006" y="0"/>
                  </a:cubicBezTo>
                  <a:lnTo>
                    <a:pt x="58006" y="0"/>
                  </a:lnTo>
                  <a:lnTo>
                    <a:pt x="57934" y="0"/>
                  </a:lnTo>
                  <a:lnTo>
                    <a:pt x="57934" y="0"/>
                  </a:lnTo>
                  <a:cubicBezTo>
                    <a:pt x="57907" y="0"/>
                    <a:pt x="57881" y="0"/>
                    <a:pt x="57854" y="0"/>
                  </a:cubicBezTo>
                  <a:lnTo>
                    <a:pt x="57854" y="0"/>
                  </a:lnTo>
                  <a:lnTo>
                    <a:pt x="57782" y="0"/>
                  </a:lnTo>
                  <a:lnTo>
                    <a:pt x="57782" y="0"/>
                  </a:lnTo>
                  <a:cubicBezTo>
                    <a:pt x="57756" y="0"/>
                    <a:pt x="57729" y="0"/>
                    <a:pt x="57702" y="0"/>
                  </a:cubicBezTo>
                  <a:lnTo>
                    <a:pt x="57702" y="0"/>
                  </a:lnTo>
                  <a:lnTo>
                    <a:pt x="57631" y="0"/>
                  </a:lnTo>
                  <a:lnTo>
                    <a:pt x="57631" y="0"/>
                  </a:lnTo>
                  <a:cubicBezTo>
                    <a:pt x="57604" y="0"/>
                    <a:pt x="57586" y="0"/>
                    <a:pt x="57559" y="0"/>
                  </a:cubicBezTo>
                  <a:lnTo>
                    <a:pt x="57559" y="0"/>
                  </a:lnTo>
                  <a:lnTo>
                    <a:pt x="57488" y="0"/>
                  </a:lnTo>
                  <a:lnTo>
                    <a:pt x="57488" y="0"/>
                  </a:lnTo>
                  <a:cubicBezTo>
                    <a:pt x="57461" y="0"/>
                    <a:pt x="57435" y="0"/>
                    <a:pt x="57408" y="0"/>
                  </a:cubicBezTo>
                  <a:lnTo>
                    <a:pt x="57408" y="0"/>
                  </a:lnTo>
                  <a:lnTo>
                    <a:pt x="57336" y="0"/>
                  </a:lnTo>
                  <a:lnTo>
                    <a:pt x="57336" y="0"/>
                  </a:lnTo>
                  <a:cubicBezTo>
                    <a:pt x="57310" y="0"/>
                    <a:pt x="57283" y="0"/>
                    <a:pt x="57256" y="0"/>
                  </a:cubicBezTo>
                  <a:lnTo>
                    <a:pt x="57256" y="0"/>
                  </a:lnTo>
                  <a:lnTo>
                    <a:pt x="57185" y="0"/>
                  </a:lnTo>
                  <a:lnTo>
                    <a:pt x="57185" y="0"/>
                  </a:lnTo>
                  <a:cubicBezTo>
                    <a:pt x="57158" y="0"/>
                    <a:pt x="57140" y="0"/>
                    <a:pt x="57113" y="0"/>
                  </a:cubicBezTo>
                  <a:lnTo>
                    <a:pt x="57113" y="0"/>
                  </a:lnTo>
                  <a:lnTo>
                    <a:pt x="57042" y="0"/>
                  </a:lnTo>
                  <a:lnTo>
                    <a:pt x="57042" y="0"/>
                  </a:lnTo>
                  <a:cubicBezTo>
                    <a:pt x="57015" y="0"/>
                    <a:pt x="56989" y="0"/>
                    <a:pt x="56962" y="0"/>
                  </a:cubicBezTo>
                  <a:lnTo>
                    <a:pt x="56962" y="0"/>
                  </a:lnTo>
                  <a:lnTo>
                    <a:pt x="56890" y="0"/>
                  </a:lnTo>
                  <a:lnTo>
                    <a:pt x="56890" y="0"/>
                  </a:lnTo>
                  <a:cubicBezTo>
                    <a:pt x="56864" y="0"/>
                    <a:pt x="56837" y="0"/>
                    <a:pt x="56810" y="0"/>
                  </a:cubicBezTo>
                  <a:lnTo>
                    <a:pt x="56810" y="0"/>
                  </a:lnTo>
                  <a:lnTo>
                    <a:pt x="56739" y="0"/>
                  </a:lnTo>
                  <a:lnTo>
                    <a:pt x="56739" y="0"/>
                  </a:lnTo>
                  <a:cubicBezTo>
                    <a:pt x="56712" y="0"/>
                    <a:pt x="56685" y="0"/>
                    <a:pt x="56667" y="0"/>
                  </a:cubicBezTo>
                  <a:lnTo>
                    <a:pt x="56667" y="0"/>
                  </a:lnTo>
                  <a:lnTo>
                    <a:pt x="56596" y="0"/>
                  </a:lnTo>
                  <a:lnTo>
                    <a:pt x="56596" y="0"/>
                  </a:lnTo>
                  <a:cubicBezTo>
                    <a:pt x="56569" y="0"/>
                    <a:pt x="56542" y="0"/>
                    <a:pt x="56516" y="0"/>
                  </a:cubicBezTo>
                  <a:lnTo>
                    <a:pt x="56516" y="0"/>
                  </a:lnTo>
                  <a:lnTo>
                    <a:pt x="56444" y="0"/>
                  </a:lnTo>
                  <a:lnTo>
                    <a:pt x="56444" y="0"/>
                  </a:lnTo>
                  <a:cubicBezTo>
                    <a:pt x="56418" y="0"/>
                    <a:pt x="56391" y="0"/>
                    <a:pt x="56364" y="0"/>
                  </a:cubicBezTo>
                  <a:lnTo>
                    <a:pt x="56364" y="0"/>
                  </a:lnTo>
                  <a:lnTo>
                    <a:pt x="56293" y="0"/>
                  </a:lnTo>
                  <a:lnTo>
                    <a:pt x="56293" y="0"/>
                  </a:lnTo>
                  <a:cubicBezTo>
                    <a:pt x="56266" y="0"/>
                    <a:pt x="56239" y="0"/>
                    <a:pt x="56221" y="0"/>
                  </a:cubicBezTo>
                  <a:lnTo>
                    <a:pt x="56221" y="0"/>
                  </a:lnTo>
                  <a:lnTo>
                    <a:pt x="56150" y="0"/>
                  </a:lnTo>
                  <a:lnTo>
                    <a:pt x="56150" y="0"/>
                  </a:lnTo>
                  <a:cubicBezTo>
                    <a:pt x="56123" y="0"/>
                    <a:pt x="56096" y="0"/>
                    <a:pt x="56070" y="0"/>
                  </a:cubicBezTo>
                  <a:lnTo>
                    <a:pt x="56070" y="0"/>
                  </a:lnTo>
                  <a:lnTo>
                    <a:pt x="55998" y="0"/>
                  </a:lnTo>
                  <a:lnTo>
                    <a:pt x="55998" y="0"/>
                  </a:lnTo>
                  <a:cubicBezTo>
                    <a:pt x="55972" y="0"/>
                    <a:pt x="55945" y="0"/>
                    <a:pt x="55918" y="0"/>
                  </a:cubicBezTo>
                  <a:lnTo>
                    <a:pt x="55918" y="0"/>
                  </a:lnTo>
                  <a:lnTo>
                    <a:pt x="55847" y="0"/>
                  </a:lnTo>
                  <a:lnTo>
                    <a:pt x="55847" y="0"/>
                  </a:lnTo>
                  <a:cubicBezTo>
                    <a:pt x="55820" y="0"/>
                    <a:pt x="55793" y="0"/>
                    <a:pt x="55775" y="0"/>
                  </a:cubicBezTo>
                  <a:lnTo>
                    <a:pt x="55775" y="0"/>
                  </a:lnTo>
                  <a:lnTo>
                    <a:pt x="55695" y="0"/>
                  </a:lnTo>
                  <a:lnTo>
                    <a:pt x="55695" y="0"/>
                  </a:lnTo>
                  <a:cubicBezTo>
                    <a:pt x="55677" y="0"/>
                    <a:pt x="55650" y="0"/>
                    <a:pt x="55624" y="0"/>
                  </a:cubicBezTo>
                  <a:lnTo>
                    <a:pt x="55624" y="0"/>
                  </a:lnTo>
                  <a:lnTo>
                    <a:pt x="55552" y="0"/>
                  </a:lnTo>
                  <a:lnTo>
                    <a:pt x="55552" y="0"/>
                  </a:lnTo>
                  <a:cubicBezTo>
                    <a:pt x="55525" y="0"/>
                    <a:pt x="55499" y="0"/>
                    <a:pt x="55472" y="0"/>
                  </a:cubicBezTo>
                  <a:lnTo>
                    <a:pt x="55472" y="0"/>
                  </a:lnTo>
                  <a:lnTo>
                    <a:pt x="55401" y="0"/>
                  </a:lnTo>
                  <a:lnTo>
                    <a:pt x="55401" y="0"/>
                  </a:lnTo>
                  <a:cubicBezTo>
                    <a:pt x="55374" y="0"/>
                    <a:pt x="55347" y="0"/>
                    <a:pt x="55329" y="0"/>
                  </a:cubicBezTo>
                  <a:lnTo>
                    <a:pt x="55329" y="0"/>
                  </a:lnTo>
                  <a:lnTo>
                    <a:pt x="55249" y="0"/>
                  </a:lnTo>
                  <a:lnTo>
                    <a:pt x="55249" y="0"/>
                  </a:lnTo>
                  <a:cubicBezTo>
                    <a:pt x="55231" y="0"/>
                    <a:pt x="55204" y="0"/>
                    <a:pt x="55178" y="0"/>
                  </a:cubicBezTo>
                  <a:lnTo>
                    <a:pt x="55178" y="0"/>
                  </a:lnTo>
                  <a:lnTo>
                    <a:pt x="55106" y="0"/>
                  </a:lnTo>
                  <a:lnTo>
                    <a:pt x="55106" y="0"/>
                  </a:lnTo>
                  <a:cubicBezTo>
                    <a:pt x="55079" y="0"/>
                    <a:pt x="55053" y="0"/>
                    <a:pt x="55026" y="0"/>
                  </a:cubicBezTo>
                  <a:lnTo>
                    <a:pt x="55026" y="0"/>
                  </a:lnTo>
                  <a:lnTo>
                    <a:pt x="54955" y="0"/>
                  </a:lnTo>
                  <a:lnTo>
                    <a:pt x="54955" y="0"/>
                  </a:lnTo>
                  <a:cubicBezTo>
                    <a:pt x="54928" y="0"/>
                    <a:pt x="54901" y="0"/>
                    <a:pt x="54883" y="0"/>
                  </a:cubicBezTo>
                  <a:lnTo>
                    <a:pt x="54883" y="0"/>
                  </a:lnTo>
                  <a:lnTo>
                    <a:pt x="54803" y="0"/>
                  </a:lnTo>
                  <a:lnTo>
                    <a:pt x="54803" y="0"/>
                  </a:lnTo>
                  <a:cubicBezTo>
                    <a:pt x="54785" y="0"/>
                    <a:pt x="54758" y="0"/>
                    <a:pt x="54732" y="0"/>
                  </a:cubicBezTo>
                  <a:lnTo>
                    <a:pt x="54732" y="0"/>
                  </a:lnTo>
                  <a:lnTo>
                    <a:pt x="54660" y="0"/>
                  </a:lnTo>
                  <a:lnTo>
                    <a:pt x="54660" y="0"/>
                  </a:lnTo>
                  <a:cubicBezTo>
                    <a:pt x="54633" y="0"/>
                    <a:pt x="54607" y="0"/>
                    <a:pt x="54580" y="0"/>
                  </a:cubicBezTo>
                  <a:lnTo>
                    <a:pt x="54580" y="0"/>
                  </a:lnTo>
                  <a:lnTo>
                    <a:pt x="54508" y="0"/>
                  </a:lnTo>
                  <a:lnTo>
                    <a:pt x="54508" y="0"/>
                  </a:lnTo>
                  <a:cubicBezTo>
                    <a:pt x="54482" y="0"/>
                    <a:pt x="54455" y="0"/>
                    <a:pt x="54428" y="0"/>
                  </a:cubicBezTo>
                  <a:lnTo>
                    <a:pt x="54428" y="0"/>
                  </a:lnTo>
                  <a:lnTo>
                    <a:pt x="54357" y="0"/>
                  </a:lnTo>
                  <a:lnTo>
                    <a:pt x="54357" y="0"/>
                  </a:lnTo>
                  <a:cubicBezTo>
                    <a:pt x="54339" y="0"/>
                    <a:pt x="54312" y="0"/>
                    <a:pt x="54285" y="0"/>
                  </a:cubicBezTo>
                  <a:lnTo>
                    <a:pt x="54285" y="0"/>
                  </a:lnTo>
                  <a:lnTo>
                    <a:pt x="54214" y="0"/>
                  </a:lnTo>
                  <a:lnTo>
                    <a:pt x="54214" y="0"/>
                  </a:lnTo>
                  <a:cubicBezTo>
                    <a:pt x="54187" y="0"/>
                    <a:pt x="54161" y="0"/>
                    <a:pt x="54134" y="0"/>
                  </a:cubicBezTo>
                  <a:lnTo>
                    <a:pt x="54134" y="0"/>
                  </a:lnTo>
                  <a:lnTo>
                    <a:pt x="54062" y="0"/>
                  </a:lnTo>
                  <a:lnTo>
                    <a:pt x="54062" y="0"/>
                  </a:lnTo>
                  <a:cubicBezTo>
                    <a:pt x="54036" y="0"/>
                    <a:pt x="54009" y="0"/>
                    <a:pt x="53982" y="0"/>
                  </a:cubicBezTo>
                  <a:lnTo>
                    <a:pt x="53982" y="0"/>
                  </a:lnTo>
                  <a:lnTo>
                    <a:pt x="53911" y="0"/>
                  </a:lnTo>
                  <a:lnTo>
                    <a:pt x="53911" y="0"/>
                  </a:lnTo>
                  <a:cubicBezTo>
                    <a:pt x="53884" y="0"/>
                    <a:pt x="53866" y="0"/>
                    <a:pt x="53839" y="0"/>
                  </a:cubicBezTo>
                  <a:lnTo>
                    <a:pt x="53839" y="0"/>
                  </a:lnTo>
                  <a:lnTo>
                    <a:pt x="53768" y="0"/>
                  </a:lnTo>
                  <a:lnTo>
                    <a:pt x="53768" y="0"/>
                  </a:lnTo>
                  <a:cubicBezTo>
                    <a:pt x="53741" y="0"/>
                    <a:pt x="53715" y="0"/>
                    <a:pt x="53688" y="0"/>
                  </a:cubicBezTo>
                  <a:lnTo>
                    <a:pt x="53688" y="0"/>
                  </a:lnTo>
                  <a:lnTo>
                    <a:pt x="53616" y="0"/>
                  </a:lnTo>
                  <a:lnTo>
                    <a:pt x="53616" y="0"/>
                  </a:lnTo>
                  <a:cubicBezTo>
                    <a:pt x="53590" y="0"/>
                    <a:pt x="53563" y="0"/>
                    <a:pt x="53536" y="0"/>
                  </a:cubicBezTo>
                  <a:lnTo>
                    <a:pt x="53536" y="0"/>
                  </a:lnTo>
                  <a:lnTo>
                    <a:pt x="53465" y="0"/>
                  </a:lnTo>
                  <a:lnTo>
                    <a:pt x="53465" y="0"/>
                  </a:lnTo>
                  <a:cubicBezTo>
                    <a:pt x="53438" y="0"/>
                    <a:pt x="53420" y="0"/>
                    <a:pt x="53393" y="0"/>
                  </a:cubicBezTo>
                  <a:lnTo>
                    <a:pt x="53393" y="0"/>
                  </a:lnTo>
                  <a:lnTo>
                    <a:pt x="53322" y="0"/>
                  </a:lnTo>
                  <a:lnTo>
                    <a:pt x="53322" y="0"/>
                  </a:lnTo>
                  <a:cubicBezTo>
                    <a:pt x="53295" y="0"/>
                    <a:pt x="53268" y="0"/>
                    <a:pt x="53242" y="0"/>
                  </a:cubicBezTo>
                  <a:lnTo>
                    <a:pt x="53242" y="0"/>
                  </a:lnTo>
                  <a:lnTo>
                    <a:pt x="53170" y="0"/>
                  </a:lnTo>
                  <a:lnTo>
                    <a:pt x="53170" y="0"/>
                  </a:lnTo>
                  <a:cubicBezTo>
                    <a:pt x="53144" y="0"/>
                    <a:pt x="53117" y="0"/>
                    <a:pt x="53090" y="0"/>
                  </a:cubicBezTo>
                  <a:lnTo>
                    <a:pt x="53090" y="0"/>
                  </a:lnTo>
                  <a:lnTo>
                    <a:pt x="53019" y="0"/>
                  </a:lnTo>
                  <a:lnTo>
                    <a:pt x="53019" y="0"/>
                  </a:lnTo>
                  <a:cubicBezTo>
                    <a:pt x="52992" y="0"/>
                    <a:pt x="52974" y="0"/>
                    <a:pt x="52947" y="0"/>
                  </a:cubicBezTo>
                  <a:lnTo>
                    <a:pt x="52947" y="0"/>
                  </a:lnTo>
                  <a:lnTo>
                    <a:pt x="52876" y="0"/>
                  </a:lnTo>
                  <a:lnTo>
                    <a:pt x="52876" y="0"/>
                  </a:lnTo>
                  <a:cubicBezTo>
                    <a:pt x="52849" y="0"/>
                    <a:pt x="52822" y="0"/>
                    <a:pt x="52796" y="0"/>
                  </a:cubicBezTo>
                  <a:lnTo>
                    <a:pt x="52796" y="0"/>
                  </a:lnTo>
                  <a:lnTo>
                    <a:pt x="52724" y="0"/>
                  </a:lnTo>
                  <a:lnTo>
                    <a:pt x="52724" y="0"/>
                  </a:lnTo>
                  <a:cubicBezTo>
                    <a:pt x="52698" y="0"/>
                    <a:pt x="52671" y="0"/>
                    <a:pt x="52644" y="0"/>
                  </a:cubicBezTo>
                  <a:lnTo>
                    <a:pt x="52644" y="0"/>
                  </a:lnTo>
                  <a:lnTo>
                    <a:pt x="52573" y="0"/>
                  </a:lnTo>
                  <a:lnTo>
                    <a:pt x="52573" y="0"/>
                  </a:lnTo>
                  <a:cubicBezTo>
                    <a:pt x="52546" y="0"/>
                    <a:pt x="52528" y="0"/>
                    <a:pt x="52501" y="0"/>
                  </a:cubicBezTo>
                  <a:lnTo>
                    <a:pt x="52501" y="0"/>
                  </a:lnTo>
                  <a:lnTo>
                    <a:pt x="52430" y="0"/>
                  </a:lnTo>
                  <a:lnTo>
                    <a:pt x="52430" y="0"/>
                  </a:lnTo>
                  <a:cubicBezTo>
                    <a:pt x="52403" y="0"/>
                    <a:pt x="52376" y="0"/>
                    <a:pt x="52350" y="0"/>
                  </a:cubicBezTo>
                  <a:lnTo>
                    <a:pt x="52350" y="0"/>
                  </a:lnTo>
                  <a:lnTo>
                    <a:pt x="52278" y="0"/>
                  </a:lnTo>
                  <a:lnTo>
                    <a:pt x="52278" y="0"/>
                  </a:lnTo>
                  <a:cubicBezTo>
                    <a:pt x="52251" y="0"/>
                    <a:pt x="52225" y="0"/>
                    <a:pt x="52198" y="0"/>
                  </a:cubicBezTo>
                  <a:lnTo>
                    <a:pt x="52198" y="0"/>
                  </a:lnTo>
                  <a:lnTo>
                    <a:pt x="52127" y="0"/>
                  </a:lnTo>
                  <a:lnTo>
                    <a:pt x="52127" y="0"/>
                  </a:lnTo>
                  <a:cubicBezTo>
                    <a:pt x="52100" y="0"/>
                    <a:pt x="52082" y="0"/>
                    <a:pt x="52055" y="0"/>
                  </a:cubicBezTo>
                  <a:lnTo>
                    <a:pt x="52055" y="0"/>
                  </a:lnTo>
                  <a:lnTo>
                    <a:pt x="51984" y="0"/>
                  </a:lnTo>
                  <a:lnTo>
                    <a:pt x="51984" y="0"/>
                  </a:lnTo>
                  <a:cubicBezTo>
                    <a:pt x="51957" y="0"/>
                    <a:pt x="51930" y="0"/>
                    <a:pt x="51904" y="0"/>
                  </a:cubicBezTo>
                  <a:lnTo>
                    <a:pt x="51904" y="0"/>
                  </a:lnTo>
                  <a:lnTo>
                    <a:pt x="51832" y="0"/>
                  </a:lnTo>
                  <a:lnTo>
                    <a:pt x="51832" y="0"/>
                  </a:lnTo>
                  <a:cubicBezTo>
                    <a:pt x="51805" y="0"/>
                    <a:pt x="51779" y="0"/>
                    <a:pt x="51752" y="0"/>
                  </a:cubicBezTo>
                  <a:lnTo>
                    <a:pt x="51752" y="0"/>
                  </a:lnTo>
                  <a:lnTo>
                    <a:pt x="51681" y="0"/>
                  </a:lnTo>
                  <a:lnTo>
                    <a:pt x="51681" y="0"/>
                  </a:lnTo>
                  <a:cubicBezTo>
                    <a:pt x="51654" y="0"/>
                    <a:pt x="51636" y="0"/>
                    <a:pt x="51609" y="0"/>
                  </a:cubicBezTo>
                  <a:lnTo>
                    <a:pt x="51609" y="0"/>
                  </a:lnTo>
                  <a:lnTo>
                    <a:pt x="51538" y="0"/>
                  </a:lnTo>
                  <a:lnTo>
                    <a:pt x="51538" y="0"/>
                  </a:lnTo>
                  <a:cubicBezTo>
                    <a:pt x="51511" y="0"/>
                    <a:pt x="51484" y="0"/>
                    <a:pt x="51457" y="0"/>
                  </a:cubicBezTo>
                  <a:lnTo>
                    <a:pt x="51457" y="0"/>
                  </a:lnTo>
                  <a:lnTo>
                    <a:pt x="51386" y="0"/>
                  </a:lnTo>
                  <a:lnTo>
                    <a:pt x="51386" y="0"/>
                  </a:lnTo>
                  <a:cubicBezTo>
                    <a:pt x="51359" y="0"/>
                    <a:pt x="51333" y="0"/>
                    <a:pt x="51306" y="0"/>
                  </a:cubicBezTo>
                  <a:lnTo>
                    <a:pt x="51306" y="0"/>
                  </a:lnTo>
                  <a:lnTo>
                    <a:pt x="51234" y="0"/>
                  </a:lnTo>
                  <a:lnTo>
                    <a:pt x="51234" y="0"/>
                  </a:lnTo>
                  <a:cubicBezTo>
                    <a:pt x="51208" y="0"/>
                    <a:pt x="51181" y="0"/>
                    <a:pt x="51163" y="0"/>
                  </a:cubicBezTo>
                  <a:lnTo>
                    <a:pt x="51163" y="0"/>
                  </a:lnTo>
                  <a:lnTo>
                    <a:pt x="51092" y="0"/>
                  </a:lnTo>
                  <a:lnTo>
                    <a:pt x="51092" y="0"/>
                  </a:lnTo>
                  <a:cubicBezTo>
                    <a:pt x="51065" y="0"/>
                    <a:pt x="51038" y="0"/>
                    <a:pt x="51011" y="0"/>
                  </a:cubicBezTo>
                  <a:lnTo>
                    <a:pt x="51011" y="0"/>
                  </a:lnTo>
                  <a:lnTo>
                    <a:pt x="50940" y="0"/>
                  </a:lnTo>
                  <a:lnTo>
                    <a:pt x="50940" y="0"/>
                  </a:lnTo>
                  <a:cubicBezTo>
                    <a:pt x="50913" y="0"/>
                    <a:pt x="50887" y="0"/>
                    <a:pt x="50860" y="0"/>
                  </a:cubicBezTo>
                  <a:lnTo>
                    <a:pt x="50860" y="0"/>
                  </a:lnTo>
                  <a:lnTo>
                    <a:pt x="50788" y="0"/>
                  </a:lnTo>
                  <a:lnTo>
                    <a:pt x="50788" y="0"/>
                  </a:lnTo>
                  <a:cubicBezTo>
                    <a:pt x="50762" y="0"/>
                    <a:pt x="50735" y="0"/>
                    <a:pt x="50717" y="0"/>
                  </a:cubicBezTo>
                  <a:lnTo>
                    <a:pt x="50717" y="0"/>
                  </a:lnTo>
                  <a:lnTo>
                    <a:pt x="50646" y="0"/>
                  </a:lnTo>
                  <a:lnTo>
                    <a:pt x="50646" y="0"/>
                  </a:lnTo>
                  <a:cubicBezTo>
                    <a:pt x="50619" y="0"/>
                    <a:pt x="50592" y="0"/>
                    <a:pt x="50565" y="0"/>
                  </a:cubicBezTo>
                  <a:lnTo>
                    <a:pt x="50565" y="0"/>
                  </a:lnTo>
                  <a:lnTo>
                    <a:pt x="50494" y="0"/>
                  </a:lnTo>
                  <a:lnTo>
                    <a:pt x="50494" y="0"/>
                  </a:lnTo>
                  <a:cubicBezTo>
                    <a:pt x="50467" y="0"/>
                    <a:pt x="50440" y="0"/>
                    <a:pt x="50414" y="0"/>
                  </a:cubicBezTo>
                  <a:lnTo>
                    <a:pt x="50414" y="0"/>
                  </a:lnTo>
                  <a:lnTo>
                    <a:pt x="50342" y="0"/>
                  </a:lnTo>
                  <a:lnTo>
                    <a:pt x="50342" y="0"/>
                  </a:lnTo>
                  <a:cubicBezTo>
                    <a:pt x="50316" y="0"/>
                    <a:pt x="50289" y="0"/>
                    <a:pt x="50271" y="0"/>
                  </a:cubicBezTo>
                  <a:lnTo>
                    <a:pt x="50271" y="0"/>
                  </a:lnTo>
                  <a:lnTo>
                    <a:pt x="50191" y="0"/>
                  </a:lnTo>
                  <a:lnTo>
                    <a:pt x="50191" y="0"/>
                  </a:lnTo>
                  <a:cubicBezTo>
                    <a:pt x="50173" y="0"/>
                    <a:pt x="50146" y="0"/>
                    <a:pt x="50119" y="0"/>
                  </a:cubicBezTo>
                  <a:lnTo>
                    <a:pt x="50119" y="0"/>
                  </a:lnTo>
                  <a:lnTo>
                    <a:pt x="50048" y="0"/>
                  </a:lnTo>
                  <a:lnTo>
                    <a:pt x="50048" y="0"/>
                  </a:lnTo>
                  <a:cubicBezTo>
                    <a:pt x="50021" y="0"/>
                    <a:pt x="49994" y="0"/>
                    <a:pt x="49968" y="0"/>
                  </a:cubicBezTo>
                  <a:lnTo>
                    <a:pt x="49968" y="0"/>
                  </a:lnTo>
                  <a:lnTo>
                    <a:pt x="49896" y="0"/>
                  </a:lnTo>
                  <a:lnTo>
                    <a:pt x="49896" y="0"/>
                  </a:lnTo>
                  <a:cubicBezTo>
                    <a:pt x="49870" y="0"/>
                    <a:pt x="49843" y="0"/>
                    <a:pt x="49825" y="0"/>
                  </a:cubicBezTo>
                  <a:lnTo>
                    <a:pt x="49825" y="0"/>
                  </a:lnTo>
                  <a:lnTo>
                    <a:pt x="49745" y="0"/>
                  </a:lnTo>
                  <a:lnTo>
                    <a:pt x="49745" y="0"/>
                  </a:lnTo>
                  <a:cubicBezTo>
                    <a:pt x="49727" y="0"/>
                    <a:pt x="49700" y="0"/>
                    <a:pt x="49673" y="0"/>
                  </a:cubicBezTo>
                  <a:lnTo>
                    <a:pt x="49673" y="0"/>
                  </a:lnTo>
                  <a:lnTo>
                    <a:pt x="49602" y="0"/>
                  </a:lnTo>
                  <a:lnTo>
                    <a:pt x="49602" y="0"/>
                  </a:lnTo>
                  <a:cubicBezTo>
                    <a:pt x="49575" y="0"/>
                    <a:pt x="49548" y="0"/>
                    <a:pt x="49522" y="0"/>
                  </a:cubicBezTo>
                  <a:lnTo>
                    <a:pt x="49522" y="0"/>
                  </a:lnTo>
                  <a:lnTo>
                    <a:pt x="49450" y="0"/>
                  </a:lnTo>
                  <a:lnTo>
                    <a:pt x="49450" y="0"/>
                  </a:lnTo>
                  <a:cubicBezTo>
                    <a:pt x="49423" y="0"/>
                    <a:pt x="49397" y="0"/>
                    <a:pt x="49379" y="0"/>
                  </a:cubicBezTo>
                  <a:lnTo>
                    <a:pt x="49379" y="0"/>
                  </a:lnTo>
                  <a:lnTo>
                    <a:pt x="49299" y="0"/>
                  </a:lnTo>
                  <a:lnTo>
                    <a:pt x="49299" y="0"/>
                  </a:lnTo>
                  <a:cubicBezTo>
                    <a:pt x="49281" y="0"/>
                    <a:pt x="49254" y="0"/>
                    <a:pt x="49227" y="0"/>
                  </a:cubicBezTo>
                  <a:lnTo>
                    <a:pt x="49227" y="0"/>
                  </a:lnTo>
                  <a:lnTo>
                    <a:pt x="49156" y="0"/>
                  </a:lnTo>
                  <a:lnTo>
                    <a:pt x="49156" y="0"/>
                  </a:lnTo>
                  <a:cubicBezTo>
                    <a:pt x="49129" y="0"/>
                    <a:pt x="49102" y="0"/>
                    <a:pt x="49076" y="0"/>
                  </a:cubicBezTo>
                  <a:lnTo>
                    <a:pt x="49076" y="0"/>
                  </a:lnTo>
                  <a:lnTo>
                    <a:pt x="49004" y="0"/>
                  </a:lnTo>
                  <a:lnTo>
                    <a:pt x="49004" y="0"/>
                  </a:lnTo>
                  <a:cubicBezTo>
                    <a:pt x="48977" y="0"/>
                    <a:pt x="48951" y="0"/>
                    <a:pt x="48924" y="0"/>
                  </a:cubicBezTo>
                  <a:lnTo>
                    <a:pt x="48924" y="0"/>
                  </a:lnTo>
                  <a:lnTo>
                    <a:pt x="48853" y="0"/>
                  </a:lnTo>
                  <a:lnTo>
                    <a:pt x="48853" y="0"/>
                  </a:lnTo>
                  <a:cubicBezTo>
                    <a:pt x="48835" y="0"/>
                    <a:pt x="48808" y="0"/>
                    <a:pt x="48781" y="0"/>
                  </a:cubicBezTo>
                  <a:lnTo>
                    <a:pt x="48781" y="0"/>
                  </a:lnTo>
                  <a:lnTo>
                    <a:pt x="48710" y="0"/>
                  </a:lnTo>
                  <a:lnTo>
                    <a:pt x="48710" y="0"/>
                  </a:lnTo>
                  <a:cubicBezTo>
                    <a:pt x="48683" y="0"/>
                    <a:pt x="48656" y="0"/>
                    <a:pt x="48630" y="0"/>
                  </a:cubicBezTo>
                  <a:lnTo>
                    <a:pt x="48630" y="0"/>
                  </a:lnTo>
                  <a:lnTo>
                    <a:pt x="48558" y="0"/>
                  </a:lnTo>
                  <a:lnTo>
                    <a:pt x="48558" y="0"/>
                  </a:lnTo>
                  <a:cubicBezTo>
                    <a:pt x="48531" y="0"/>
                    <a:pt x="48505" y="0"/>
                    <a:pt x="48478" y="0"/>
                  </a:cubicBezTo>
                  <a:lnTo>
                    <a:pt x="48478" y="0"/>
                  </a:lnTo>
                  <a:lnTo>
                    <a:pt x="48406" y="0"/>
                  </a:lnTo>
                  <a:lnTo>
                    <a:pt x="48406" y="0"/>
                  </a:lnTo>
                  <a:cubicBezTo>
                    <a:pt x="48380" y="0"/>
                    <a:pt x="48362" y="0"/>
                    <a:pt x="48335" y="0"/>
                  </a:cubicBezTo>
                  <a:lnTo>
                    <a:pt x="48335" y="0"/>
                  </a:lnTo>
                  <a:lnTo>
                    <a:pt x="48264" y="0"/>
                  </a:lnTo>
                  <a:lnTo>
                    <a:pt x="48264" y="0"/>
                  </a:lnTo>
                  <a:cubicBezTo>
                    <a:pt x="48237" y="0"/>
                    <a:pt x="48210" y="0"/>
                    <a:pt x="48183" y="0"/>
                  </a:cubicBezTo>
                  <a:lnTo>
                    <a:pt x="48183" y="0"/>
                  </a:lnTo>
                  <a:lnTo>
                    <a:pt x="48112" y="0"/>
                  </a:lnTo>
                  <a:lnTo>
                    <a:pt x="48112" y="0"/>
                  </a:lnTo>
                  <a:cubicBezTo>
                    <a:pt x="48085" y="0"/>
                    <a:pt x="48059" y="0"/>
                    <a:pt x="48032" y="0"/>
                  </a:cubicBezTo>
                  <a:lnTo>
                    <a:pt x="48032" y="0"/>
                  </a:lnTo>
                  <a:lnTo>
                    <a:pt x="47960" y="0"/>
                  </a:lnTo>
                  <a:lnTo>
                    <a:pt x="47960" y="0"/>
                  </a:lnTo>
                  <a:cubicBezTo>
                    <a:pt x="47934" y="0"/>
                    <a:pt x="47916" y="0"/>
                    <a:pt x="47889" y="0"/>
                  </a:cubicBezTo>
                  <a:lnTo>
                    <a:pt x="47889" y="0"/>
                  </a:lnTo>
                  <a:lnTo>
                    <a:pt x="47818" y="0"/>
                  </a:lnTo>
                  <a:lnTo>
                    <a:pt x="47818" y="0"/>
                  </a:lnTo>
                  <a:cubicBezTo>
                    <a:pt x="47791" y="0"/>
                    <a:pt x="47764" y="0"/>
                    <a:pt x="47737" y="0"/>
                  </a:cubicBezTo>
                  <a:lnTo>
                    <a:pt x="47737" y="0"/>
                  </a:lnTo>
                  <a:lnTo>
                    <a:pt x="47666" y="0"/>
                  </a:lnTo>
                  <a:lnTo>
                    <a:pt x="47666" y="0"/>
                  </a:lnTo>
                  <a:cubicBezTo>
                    <a:pt x="47639" y="0"/>
                    <a:pt x="47613" y="0"/>
                    <a:pt x="47586" y="0"/>
                  </a:cubicBezTo>
                  <a:lnTo>
                    <a:pt x="47586" y="0"/>
                  </a:lnTo>
                  <a:lnTo>
                    <a:pt x="47514" y="0"/>
                  </a:lnTo>
                  <a:lnTo>
                    <a:pt x="47514" y="0"/>
                  </a:lnTo>
                  <a:cubicBezTo>
                    <a:pt x="47488" y="0"/>
                    <a:pt x="47470" y="0"/>
                    <a:pt x="47443" y="0"/>
                  </a:cubicBezTo>
                  <a:lnTo>
                    <a:pt x="47443" y="0"/>
                  </a:lnTo>
                  <a:lnTo>
                    <a:pt x="47372" y="0"/>
                  </a:lnTo>
                  <a:lnTo>
                    <a:pt x="47372" y="0"/>
                  </a:lnTo>
                  <a:cubicBezTo>
                    <a:pt x="47345" y="0"/>
                    <a:pt x="47318" y="0"/>
                    <a:pt x="47291" y="0"/>
                  </a:cubicBezTo>
                  <a:lnTo>
                    <a:pt x="47291" y="0"/>
                  </a:lnTo>
                  <a:lnTo>
                    <a:pt x="47220" y="0"/>
                  </a:lnTo>
                  <a:lnTo>
                    <a:pt x="47220" y="0"/>
                  </a:lnTo>
                  <a:cubicBezTo>
                    <a:pt x="47193" y="0"/>
                    <a:pt x="47166" y="0"/>
                    <a:pt x="47140" y="0"/>
                  </a:cubicBezTo>
                  <a:lnTo>
                    <a:pt x="47140" y="0"/>
                  </a:lnTo>
                  <a:lnTo>
                    <a:pt x="47068" y="0"/>
                  </a:lnTo>
                  <a:lnTo>
                    <a:pt x="47068" y="0"/>
                  </a:lnTo>
                  <a:cubicBezTo>
                    <a:pt x="47042" y="0"/>
                    <a:pt x="47024" y="0"/>
                    <a:pt x="46997" y="0"/>
                  </a:cubicBezTo>
                  <a:lnTo>
                    <a:pt x="46997" y="0"/>
                  </a:lnTo>
                  <a:lnTo>
                    <a:pt x="46926" y="0"/>
                  </a:lnTo>
                  <a:lnTo>
                    <a:pt x="46926" y="0"/>
                  </a:lnTo>
                  <a:cubicBezTo>
                    <a:pt x="46899" y="0"/>
                    <a:pt x="46872" y="0"/>
                    <a:pt x="46845" y="0"/>
                  </a:cubicBezTo>
                  <a:lnTo>
                    <a:pt x="46845" y="0"/>
                  </a:lnTo>
                  <a:lnTo>
                    <a:pt x="46774" y="0"/>
                  </a:lnTo>
                  <a:lnTo>
                    <a:pt x="46774" y="0"/>
                  </a:lnTo>
                  <a:cubicBezTo>
                    <a:pt x="46747" y="0"/>
                    <a:pt x="46720" y="0"/>
                    <a:pt x="46694" y="0"/>
                  </a:cubicBezTo>
                  <a:lnTo>
                    <a:pt x="46694" y="0"/>
                  </a:lnTo>
                  <a:lnTo>
                    <a:pt x="46622" y="0"/>
                  </a:lnTo>
                  <a:lnTo>
                    <a:pt x="46622" y="0"/>
                  </a:lnTo>
                  <a:cubicBezTo>
                    <a:pt x="46596" y="0"/>
                    <a:pt x="46578" y="0"/>
                    <a:pt x="46551" y="0"/>
                  </a:cubicBezTo>
                  <a:lnTo>
                    <a:pt x="46551" y="0"/>
                  </a:lnTo>
                  <a:lnTo>
                    <a:pt x="46480" y="0"/>
                  </a:lnTo>
                  <a:lnTo>
                    <a:pt x="46480" y="0"/>
                  </a:lnTo>
                  <a:cubicBezTo>
                    <a:pt x="46453" y="0"/>
                    <a:pt x="46426" y="0"/>
                    <a:pt x="46399" y="0"/>
                  </a:cubicBezTo>
                  <a:lnTo>
                    <a:pt x="46399" y="0"/>
                  </a:lnTo>
                  <a:lnTo>
                    <a:pt x="46328" y="0"/>
                  </a:lnTo>
                  <a:lnTo>
                    <a:pt x="46328" y="0"/>
                  </a:lnTo>
                  <a:cubicBezTo>
                    <a:pt x="46301" y="0"/>
                    <a:pt x="46274" y="0"/>
                    <a:pt x="46248" y="0"/>
                  </a:cubicBezTo>
                  <a:lnTo>
                    <a:pt x="46248" y="0"/>
                  </a:lnTo>
                  <a:lnTo>
                    <a:pt x="46176" y="0"/>
                  </a:lnTo>
                  <a:lnTo>
                    <a:pt x="46176" y="0"/>
                  </a:lnTo>
                  <a:cubicBezTo>
                    <a:pt x="46149" y="0"/>
                    <a:pt x="46132" y="0"/>
                    <a:pt x="46105" y="0"/>
                  </a:cubicBezTo>
                  <a:lnTo>
                    <a:pt x="46105" y="0"/>
                  </a:lnTo>
                  <a:lnTo>
                    <a:pt x="46033" y="0"/>
                  </a:lnTo>
                  <a:lnTo>
                    <a:pt x="46033" y="0"/>
                  </a:lnTo>
                  <a:cubicBezTo>
                    <a:pt x="46007" y="0"/>
                    <a:pt x="45980" y="0"/>
                    <a:pt x="45953" y="0"/>
                  </a:cubicBezTo>
                  <a:lnTo>
                    <a:pt x="45953" y="0"/>
                  </a:lnTo>
                  <a:lnTo>
                    <a:pt x="45882" y="0"/>
                  </a:lnTo>
                  <a:lnTo>
                    <a:pt x="45882" y="0"/>
                  </a:lnTo>
                  <a:cubicBezTo>
                    <a:pt x="45855" y="0"/>
                    <a:pt x="45828" y="0"/>
                    <a:pt x="45802" y="0"/>
                  </a:cubicBezTo>
                  <a:lnTo>
                    <a:pt x="45802" y="0"/>
                  </a:lnTo>
                  <a:lnTo>
                    <a:pt x="45730" y="0"/>
                  </a:lnTo>
                  <a:lnTo>
                    <a:pt x="45730" y="0"/>
                  </a:lnTo>
                  <a:cubicBezTo>
                    <a:pt x="45703" y="0"/>
                    <a:pt x="45677" y="0"/>
                    <a:pt x="45659" y="0"/>
                  </a:cubicBezTo>
                  <a:lnTo>
                    <a:pt x="45659" y="0"/>
                  </a:lnTo>
                  <a:lnTo>
                    <a:pt x="45587" y="0"/>
                  </a:lnTo>
                  <a:lnTo>
                    <a:pt x="45587" y="0"/>
                  </a:lnTo>
                  <a:cubicBezTo>
                    <a:pt x="45561" y="0"/>
                    <a:pt x="45534" y="0"/>
                    <a:pt x="45507" y="0"/>
                  </a:cubicBezTo>
                  <a:lnTo>
                    <a:pt x="45507" y="0"/>
                  </a:lnTo>
                  <a:lnTo>
                    <a:pt x="45436" y="0"/>
                  </a:lnTo>
                  <a:lnTo>
                    <a:pt x="45436" y="0"/>
                  </a:lnTo>
                  <a:cubicBezTo>
                    <a:pt x="45409" y="0"/>
                    <a:pt x="45382" y="0"/>
                    <a:pt x="45355" y="0"/>
                  </a:cubicBezTo>
                  <a:lnTo>
                    <a:pt x="45355" y="0"/>
                  </a:lnTo>
                  <a:lnTo>
                    <a:pt x="45284" y="0"/>
                  </a:lnTo>
                  <a:lnTo>
                    <a:pt x="45284" y="0"/>
                  </a:lnTo>
                  <a:cubicBezTo>
                    <a:pt x="45257" y="0"/>
                    <a:pt x="45231" y="0"/>
                    <a:pt x="45213" y="0"/>
                  </a:cubicBezTo>
                  <a:lnTo>
                    <a:pt x="45213" y="0"/>
                  </a:lnTo>
                  <a:lnTo>
                    <a:pt x="45141" y="0"/>
                  </a:lnTo>
                  <a:lnTo>
                    <a:pt x="45141" y="0"/>
                  </a:lnTo>
                  <a:cubicBezTo>
                    <a:pt x="45115" y="0"/>
                    <a:pt x="45088" y="0"/>
                    <a:pt x="45061" y="0"/>
                  </a:cubicBezTo>
                  <a:lnTo>
                    <a:pt x="45061" y="0"/>
                  </a:lnTo>
                  <a:lnTo>
                    <a:pt x="44990" y="0"/>
                  </a:lnTo>
                  <a:lnTo>
                    <a:pt x="44990" y="0"/>
                  </a:lnTo>
                  <a:cubicBezTo>
                    <a:pt x="44963" y="0"/>
                    <a:pt x="44936" y="0"/>
                    <a:pt x="44909" y="0"/>
                  </a:cubicBezTo>
                  <a:lnTo>
                    <a:pt x="44909" y="0"/>
                  </a:lnTo>
                  <a:lnTo>
                    <a:pt x="44838" y="0"/>
                  </a:lnTo>
                  <a:lnTo>
                    <a:pt x="44838" y="0"/>
                  </a:lnTo>
                  <a:cubicBezTo>
                    <a:pt x="44811" y="0"/>
                    <a:pt x="44785" y="0"/>
                    <a:pt x="44767" y="0"/>
                  </a:cubicBezTo>
                  <a:lnTo>
                    <a:pt x="44767" y="0"/>
                  </a:lnTo>
                  <a:lnTo>
                    <a:pt x="44686" y="0"/>
                  </a:lnTo>
                  <a:lnTo>
                    <a:pt x="44686" y="0"/>
                  </a:lnTo>
                  <a:cubicBezTo>
                    <a:pt x="44669" y="0"/>
                    <a:pt x="44642" y="0"/>
                    <a:pt x="44615" y="0"/>
                  </a:cubicBezTo>
                  <a:lnTo>
                    <a:pt x="44615" y="0"/>
                  </a:lnTo>
                  <a:lnTo>
                    <a:pt x="44544" y="0"/>
                  </a:lnTo>
                  <a:lnTo>
                    <a:pt x="44544" y="0"/>
                  </a:lnTo>
                  <a:cubicBezTo>
                    <a:pt x="44517" y="0"/>
                    <a:pt x="44490" y="0"/>
                    <a:pt x="44463" y="0"/>
                  </a:cubicBezTo>
                  <a:lnTo>
                    <a:pt x="44463" y="0"/>
                  </a:lnTo>
                  <a:lnTo>
                    <a:pt x="44392" y="0"/>
                  </a:lnTo>
                  <a:lnTo>
                    <a:pt x="44392" y="0"/>
                  </a:lnTo>
                  <a:cubicBezTo>
                    <a:pt x="44365" y="0"/>
                    <a:pt x="44338" y="0"/>
                    <a:pt x="44321" y="0"/>
                  </a:cubicBezTo>
                  <a:lnTo>
                    <a:pt x="44321" y="0"/>
                  </a:lnTo>
                  <a:lnTo>
                    <a:pt x="44240" y="0"/>
                  </a:lnTo>
                  <a:lnTo>
                    <a:pt x="44240" y="0"/>
                  </a:lnTo>
                  <a:cubicBezTo>
                    <a:pt x="44223" y="0"/>
                    <a:pt x="44196" y="0"/>
                    <a:pt x="44169" y="0"/>
                  </a:cubicBezTo>
                  <a:lnTo>
                    <a:pt x="44169" y="0"/>
                  </a:lnTo>
                  <a:lnTo>
                    <a:pt x="44098" y="0"/>
                  </a:lnTo>
                  <a:lnTo>
                    <a:pt x="44098" y="0"/>
                  </a:lnTo>
                  <a:cubicBezTo>
                    <a:pt x="44071" y="0"/>
                    <a:pt x="44044" y="0"/>
                    <a:pt x="44017" y="0"/>
                  </a:cubicBezTo>
                  <a:lnTo>
                    <a:pt x="44017" y="0"/>
                  </a:lnTo>
                  <a:lnTo>
                    <a:pt x="43946" y="0"/>
                  </a:lnTo>
                  <a:lnTo>
                    <a:pt x="43946" y="0"/>
                  </a:lnTo>
                  <a:cubicBezTo>
                    <a:pt x="43919" y="0"/>
                    <a:pt x="43892" y="0"/>
                    <a:pt x="43875" y="0"/>
                  </a:cubicBezTo>
                  <a:lnTo>
                    <a:pt x="43875" y="0"/>
                  </a:lnTo>
                  <a:lnTo>
                    <a:pt x="43794" y="0"/>
                  </a:lnTo>
                  <a:lnTo>
                    <a:pt x="43794" y="0"/>
                  </a:lnTo>
                  <a:cubicBezTo>
                    <a:pt x="43776" y="0"/>
                    <a:pt x="43750" y="0"/>
                    <a:pt x="43723" y="0"/>
                  </a:cubicBezTo>
                  <a:lnTo>
                    <a:pt x="43723" y="0"/>
                  </a:lnTo>
                  <a:lnTo>
                    <a:pt x="43652" y="0"/>
                  </a:lnTo>
                  <a:lnTo>
                    <a:pt x="43652" y="0"/>
                  </a:lnTo>
                  <a:cubicBezTo>
                    <a:pt x="43625" y="0"/>
                    <a:pt x="43598" y="0"/>
                    <a:pt x="43571" y="0"/>
                  </a:cubicBezTo>
                  <a:lnTo>
                    <a:pt x="43571" y="0"/>
                  </a:lnTo>
                  <a:lnTo>
                    <a:pt x="43500" y="0"/>
                  </a:lnTo>
                  <a:lnTo>
                    <a:pt x="43500" y="0"/>
                  </a:lnTo>
                  <a:cubicBezTo>
                    <a:pt x="43473" y="0"/>
                    <a:pt x="43446" y="0"/>
                    <a:pt x="43420" y="0"/>
                  </a:cubicBezTo>
                  <a:lnTo>
                    <a:pt x="43420" y="0"/>
                  </a:lnTo>
                  <a:lnTo>
                    <a:pt x="43348" y="0"/>
                  </a:lnTo>
                  <a:lnTo>
                    <a:pt x="43348" y="0"/>
                  </a:lnTo>
                  <a:cubicBezTo>
                    <a:pt x="43330" y="0"/>
                    <a:pt x="43304" y="0"/>
                    <a:pt x="43277" y="0"/>
                  </a:cubicBezTo>
                  <a:lnTo>
                    <a:pt x="43277" y="0"/>
                  </a:lnTo>
                  <a:lnTo>
                    <a:pt x="43206" y="0"/>
                  </a:lnTo>
                  <a:lnTo>
                    <a:pt x="43206" y="0"/>
                  </a:lnTo>
                  <a:cubicBezTo>
                    <a:pt x="43179" y="0"/>
                    <a:pt x="43152" y="0"/>
                    <a:pt x="43125" y="0"/>
                  </a:cubicBezTo>
                  <a:lnTo>
                    <a:pt x="43125" y="0"/>
                  </a:lnTo>
                  <a:lnTo>
                    <a:pt x="43054" y="0"/>
                  </a:lnTo>
                  <a:lnTo>
                    <a:pt x="43054" y="0"/>
                  </a:lnTo>
                  <a:cubicBezTo>
                    <a:pt x="43027" y="0"/>
                    <a:pt x="43000" y="0"/>
                    <a:pt x="42974" y="0"/>
                  </a:cubicBezTo>
                  <a:lnTo>
                    <a:pt x="42974" y="0"/>
                  </a:lnTo>
                  <a:lnTo>
                    <a:pt x="42902" y="0"/>
                  </a:lnTo>
                  <a:lnTo>
                    <a:pt x="42902" y="0"/>
                  </a:lnTo>
                  <a:cubicBezTo>
                    <a:pt x="42884" y="0"/>
                    <a:pt x="42858" y="0"/>
                    <a:pt x="42831" y="0"/>
                  </a:cubicBezTo>
                  <a:lnTo>
                    <a:pt x="42831" y="0"/>
                  </a:lnTo>
                  <a:lnTo>
                    <a:pt x="42759" y="0"/>
                  </a:lnTo>
                  <a:lnTo>
                    <a:pt x="42759" y="0"/>
                  </a:lnTo>
                  <a:cubicBezTo>
                    <a:pt x="42733" y="0"/>
                    <a:pt x="42706" y="0"/>
                    <a:pt x="42679" y="0"/>
                  </a:cubicBezTo>
                  <a:lnTo>
                    <a:pt x="42679" y="0"/>
                  </a:lnTo>
                  <a:lnTo>
                    <a:pt x="42608" y="0"/>
                  </a:lnTo>
                  <a:lnTo>
                    <a:pt x="42608" y="0"/>
                  </a:lnTo>
                  <a:cubicBezTo>
                    <a:pt x="42581" y="0"/>
                    <a:pt x="42554" y="0"/>
                    <a:pt x="42528" y="0"/>
                  </a:cubicBezTo>
                  <a:lnTo>
                    <a:pt x="42528" y="0"/>
                  </a:lnTo>
                  <a:lnTo>
                    <a:pt x="42456" y="0"/>
                  </a:lnTo>
                  <a:lnTo>
                    <a:pt x="42456" y="0"/>
                  </a:lnTo>
                  <a:cubicBezTo>
                    <a:pt x="42429" y="0"/>
                    <a:pt x="42412" y="0"/>
                    <a:pt x="42385" y="0"/>
                  </a:cubicBezTo>
                  <a:lnTo>
                    <a:pt x="42385" y="0"/>
                  </a:lnTo>
                  <a:lnTo>
                    <a:pt x="42313" y="0"/>
                  </a:lnTo>
                  <a:lnTo>
                    <a:pt x="42313" y="0"/>
                  </a:lnTo>
                  <a:cubicBezTo>
                    <a:pt x="42287" y="0"/>
                    <a:pt x="42260" y="0"/>
                    <a:pt x="42233" y="0"/>
                  </a:cubicBezTo>
                  <a:lnTo>
                    <a:pt x="42233" y="0"/>
                  </a:lnTo>
                  <a:lnTo>
                    <a:pt x="42162" y="0"/>
                  </a:lnTo>
                  <a:lnTo>
                    <a:pt x="42162" y="0"/>
                  </a:lnTo>
                  <a:cubicBezTo>
                    <a:pt x="42135" y="0"/>
                    <a:pt x="42108" y="0"/>
                    <a:pt x="42081" y="0"/>
                  </a:cubicBezTo>
                  <a:lnTo>
                    <a:pt x="42081" y="0"/>
                  </a:lnTo>
                  <a:lnTo>
                    <a:pt x="42010" y="0"/>
                  </a:lnTo>
                  <a:lnTo>
                    <a:pt x="42010" y="0"/>
                  </a:lnTo>
                  <a:cubicBezTo>
                    <a:pt x="41983" y="0"/>
                    <a:pt x="41965" y="0"/>
                    <a:pt x="41939" y="0"/>
                  </a:cubicBezTo>
                  <a:lnTo>
                    <a:pt x="41939" y="0"/>
                  </a:lnTo>
                  <a:lnTo>
                    <a:pt x="41867" y="0"/>
                  </a:lnTo>
                  <a:lnTo>
                    <a:pt x="41867" y="0"/>
                  </a:lnTo>
                  <a:cubicBezTo>
                    <a:pt x="41841" y="0"/>
                    <a:pt x="41814" y="0"/>
                    <a:pt x="41787" y="0"/>
                  </a:cubicBezTo>
                  <a:lnTo>
                    <a:pt x="41787" y="0"/>
                  </a:lnTo>
                  <a:lnTo>
                    <a:pt x="41716" y="0"/>
                  </a:lnTo>
                  <a:lnTo>
                    <a:pt x="41716" y="0"/>
                  </a:lnTo>
                  <a:cubicBezTo>
                    <a:pt x="41689" y="0"/>
                    <a:pt x="41662" y="0"/>
                    <a:pt x="41635" y="0"/>
                  </a:cubicBezTo>
                  <a:lnTo>
                    <a:pt x="41635" y="0"/>
                  </a:lnTo>
                  <a:lnTo>
                    <a:pt x="41564" y="0"/>
                  </a:lnTo>
                  <a:lnTo>
                    <a:pt x="41564" y="0"/>
                  </a:lnTo>
                  <a:cubicBezTo>
                    <a:pt x="41537" y="0"/>
                    <a:pt x="41519" y="0"/>
                    <a:pt x="41493" y="0"/>
                  </a:cubicBezTo>
                  <a:lnTo>
                    <a:pt x="41493" y="0"/>
                  </a:lnTo>
                  <a:lnTo>
                    <a:pt x="41421" y="0"/>
                  </a:lnTo>
                  <a:lnTo>
                    <a:pt x="41421" y="0"/>
                  </a:lnTo>
                  <a:cubicBezTo>
                    <a:pt x="41395" y="0"/>
                    <a:pt x="41368" y="0"/>
                    <a:pt x="41341" y="0"/>
                  </a:cubicBezTo>
                  <a:lnTo>
                    <a:pt x="41341" y="0"/>
                  </a:lnTo>
                  <a:lnTo>
                    <a:pt x="41270" y="0"/>
                  </a:lnTo>
                  <a:lnTo>
                    <a:pt x="41270" y="0"/>
                  </a:lnTo>
                  <a:cubicBezTo>
                    <a:pt x="41243" y="0"/>
                    <a:pt x="41216" y="0"/>
                    <a:pt x="41189" y="0"/>
                  </a:cubicBezTo>
                  <a:lnTo>
                    <a:pt x="41189" y="0"/>
                  </a:lnTo>
                  <a:lnTo>
                    <a:pt x="41118" y="0"/>
                  </a:lnTo>
                  <a:lnTo>
                    <a:pt x="41118" y="0"/>
                  </a:lnTo>
                  <a:cubicBezTo>
                    <a:pt x="41091" y="0"/>
                    <a:pt x="41073" y="0"/>
                    <a:pt x="41047" y="0"/>
                  </a:cubicBezTo>
                  <a:lnTo>
                    <a:pt x="41047" y="0"/>
                  </a:lnTo>
                  <a:lnTo>
                    <a:pt x="40975" y="0"/>
                  </a:lnTo>
                  <a:lnTo>
                    <a:pt x="40975" y="0"/>
                  </a:lnTo>
                  <a:cubicBezTo>
                    <a:pt x="40948" y="0"/>
                    <a:pt x="40922" y="0"/>
                    <a:pt x="40895" y="0"/>
                  </a:cubicBezTo>
                  <a:lnTo>
                    <a:pt x="40895" y="0"/>
                  </a:lnTo>
                  <a:lnTo>
                    <a:pt x="40824" y="0"/>
                  </a:lnTo>
                  <a:lnTo>
                    <a:pt x="40824" y="0"/>
                  </a:lnTo>
                  <a:cubicBezTo>
                    <a:pt x="40797" y="0"/>
                    <a:pt x="40770" y="0"/>
                    <a:pt x="40743" y="0"/>
                  </a:cubicBezTo>
                  <a:lnTo>
                    <a:pt x="40743" y="0"/>
                  </a:lnTo>
                  <a:lnTo>
                    <a:pt x="40672" y="0"/>
                  </a:lnTo>
                  <a:lnTo>
                    <a:pt x="40672" y="0"/>
                  </a:lnTo>
                  <a:cubicBezTo>
                    <a:pt x="40645" y="0"/>
                    <a:pt x="40627" y="0"/>
                    <a:pt x="40601" y="0"/>
                  </a:cubicBezTo>
                  <a:lnTo>
                    <a:pt x="40601" y="0"/>
                  </a:lnTo>
                  <a:lnTo>
                    <a:pt x="40529" y="0"/>
                  </a:lnTo>
                  <a:lnTo>
                    <a:pt x="40529" y="0"/>
                  </a:lnTo>
                  <a:cubicBezTo>
                    <a:pt x="40502" y="0"/>
                    <a:pt x="40476" y="0"/>
                    <a:pt x="40449" y="0"/>
                  </a:cubicBezTo>
                  <a:lnTo>
                    <a:pt x="40449" y="0"/>
                  </a:lnTo>
                  <a:lnTo>
                    <a:pt x="40378" y="0"/>
                  </a:lnTo>
                  <a:lnTo>
                    <a:pt x="40378" y="0"/>
                  </a:lnTo>
                  <a:cubicBezTo>
                    <a:pt x="40351" y="0"/>
                    <a:pt x="40324" y="0"/>
                    <a:pt x="40297" y="0"/>
                  </a:cubicBezTo>
                  <a:lnTo>
                    <a:pt x="40297" y="0"/>
                  </a:lnTo>
                  <a:lnTo>
                    <a:pt x="40226" y="0"/>
                  </a:lnTo>
                  <a:lnTo>
                    <a:pt x="40226" y="0"/>
                  </a:lnTo>
                  <a:cubicBezTo>
                    <a:pt x="40199" y="0"/>
                    <a:pt x="40181" y="0"/>
                    <a:pt x="40155" y="0"/>
                  </a:cubicBezTo>
                  <a:lnTo>
                    <a:pt x="40155" y="0"/>
                  </a:lnTo>
                  <a:lnTo>
                    <a:pt x="40083" y="0"/>
                  </a:lnTo>
                  <a:lnTo>
                    <a:pt x="40083" y="0"/>
                  </a:lnTo>
                  <a:cubicBezTo>
                    <a:pt x="40056" y="0"/>
                    <a:pt x="40030" y="0"/>
                    <a:pt x="40003" y="0"/>
                  </a:cubicBezTo>
                  <a:lnTo>
                    <a:pt x="40003" y="0"/>
                  </a:lnTo>
                  <a:lnTo>
                    <a:pt x="39931" y="0"/>
                  </a:lnTo>
                  <a:lnTo>
                    <a:pt x="39931" y="0"/>
                  </a:lnTo>
                  <a:cubicBezTo>
                    <a:pt x="39905" y="0"/>
                    <a:pt x="39878" y="0"/>
                    <a:pt x="39851" y="0"/>
                  </a:cubicBezTo>
                  <a:lnTo>
                    <a:pt x="39851" y="0"/>
                  </a:lnTo>
                  <a:lnTo>
                    <a:pt x="39780" y="0"/>
                  </a:lnTo>
                  <a:lnTo>
                    <a:pt x="39780" y="0"/>
                  </a:lnTo>
                  <a:cubicBezTo>
                    <a:pt x="39753" y="0"/>
                    <a:pt x="39726" y="0"/>
                    <a:pt x="39708" y="0"/>
                  </a:cubicBezTo>
                  <a:lnTo>
                    <a:pt x="39708" y="0"/>
                  </a:lnTo>
                  <a:lnTo>
                    <a:pt x="39637" y="0"/>
                  </a:lnTo>
                  <a:lnTo>
                    <a:pt x="39637" y="0"/>
                  </a:lnTo>
                  <a:cubicBezTo>
                    <a:pt x="39610" y="0"/>
                    <a:pt x="39584" y="0"/>
                    <a:pt x="39557" y="0"/>
                  </a:cubicBezTo>
                  <a:lnTo>
                    <a:pt x="39557" y="0"/>
                  </a:lnTo>
                  <a:lnTo>
                    <a:pt x="39485" y="0"/>
                  </a:lnTo>
                  <a:lnTo>
                    <a:pt x="39485" y="0"/>
                  </a:lnTo>
                  <a:cubicBezTo>
                    <a:pt x="39459" y="0"/>
                    <a:pt x="39432" y="0"/>
                    <a:pt x="39405" y="0"/>
                  </a:cubicBezTo>
                  <a:lnTo>
                    <a:pt x="39405" y="0"/>
                  </a:lnTo>
                  <a:lnTo>
                    <a:pt x="39334" y="0"/>
                  </a:lnTo>
                  <a:lnTo>
                    <a:pt x="39334" y="0"/>
                  </a:lnTo>
                  <a:cubicBezTo>
                    <a:pt x="39307" y="0"/>
                    <a:pt x="39280" y="0"/>
                    <a:pt x="39262" y="0"/>
                  </a:cubicBezTo>
                  <a:lnTo>
                    <a:pt x="39262" y="0"/>
                  </a:lnTo>
                  <a:lnTo>
                    <a:pt x="39191" y="0"/>
                  </a:lnTo>
                  <a:lnTo>
                    <a:pt x="39191" y="0"/>
                  </a:lnTo>
                  <a:cubicBezTo>
                    <a:pt x="39164" y="0"/>
                    <a:pt x="39138" y="0"/>
                    <a:pt x="39111" y="0"/>
                  </a:cubicBezTo>
                  <a:lnTo>
                    <a:pt x="39111" y="0"/>
                  </a:lnTo>
                  <a:lnTo>
                    <a:pt x="39039" y="0"/>
                  </a:lnTo>
                  <a:lnTo>
                    <a:pt x="39039" y="0"/>
                  </a:lnTo>
                  <a:cubicBezTo>
                    <a:pt x="39013" y="0"/>
                    <a:pt x="38986" y="0"/>
                    <a:pt x="38959" y="0"/>
                  </a:cubicBezTo>
                  <a:lnTo>
                    <a:pt x="38959" y="0"/>
                  </a:lnTo>
                  <a:lnTo>
                    <a:pt x="38888" y="0"/>
                  </a:lnTo>
                  <a:lnTo>
                    <a:pt x="38888" y="0"/>
                  </a:lnTo>
                  <a:cubicBezTo>
                    <a:pt x="38861" y="0"/>
                    <a:pt x="38834" y="0"/>
                    <a:pt x="38816" y="0"/>
                  </a:cubicBezTo>
                  <a:lnTo>
                    <a:pt x="38816" y="0"/>
                  </a:lnTo>
                  <a:lnTo>
                    <a:pt x="38736" y="0"/>
                  </a:lnTo>
                  <a:lnTo>
                    <a:pt x="38736" y="0"/>
                  </a:lnTo>
                  <a:cubicBezTo>
                    <a:pt x="38718" y="0"/>
                    <a:pt x="38691" y="0"/>
                    <a:pt x="38665" y="0"/>
                  </a:cubicBezTo>
                  <a:lnTo>
                    <a:pt x="38665" y="0"/>
                  </a:lnTo>
                  <a:lnTo>
                    <a:pt x="38593" y="0"/>
                  </a:lnTo>
                  <a:lnTo>
                    <a:pt x="38593" y="0"/>
                  </a:lnTo>
                  <a:cubicBezTo>
                    <a:pt x="38567" y="0"/>
                    <a:pt x="38540" y="0"/>
                    <a:pt x="38513" y="0"/>
                  </a:cubicBezTo>
                  <a:lnTo>
                    <a:pt x="38513" y="0"/>
                  </a:lnTo>
                  <a:lnTo>
                    <a:pt x="38442" y="0"/>
                  </a:lnTo>
                  <a:lnTo>
                    <a:pt x="38442" y="0"/>
                  </a:lnTo>
                  <a:cubicBezTo>
                    <a:pt x="38415" y="0"/>
                    <a:pt x="38388" y="0"/>
                    <a:pt x="38370" y="0"/>
                  </a:cubicBezTo>
                  <a:lnTo>
                    <a:pt x="38370" y="0"/>
                  </a:lnTo>
                  <a:lnTo>
                    <a:pt x="38290" y="0"/>
                  </a:lnTo>
                  <a:lnTo>
                    <a:pt x="38290" y="0"/>
                  </a:lnTo>
                  <a:cubicBezTo>
                    <a:pt x="38272" y="0"/>
                    <a:pt x="38245" y="0"/>
                    <a:pt x="38219" y="0"/>
                  </a:cubicBezTo>
                  <a:lnTo>
                    <a:pt x="38219" y="0"/>
                  </a:lnTo>
                  <a:lnTo>
                    <a:pt x="38147" y="0"/>
                  </a:lnTo>
                  <a:lnTo>
                    <a:pt x="38147" y="0"/>
                  </a:lnTo>
                  <a:cubicBezTo>
                    <a:pt x="38121" y="0"/>
                    <a:pt x="38094" y="0"/>
                    <a:pt x="38067" y="0"/>
                  </a:cubicBezTo>
                  <a:lnTo>
                    <a:pt x="38067" y="0"/>
                  </a:lnTo>
                  <a:lnTo>
                    <a:pt x="37996" y="0"/>
                  </a:lnTo>
                  <a:lnTo>
                    <a:pt x="37996" y="0"/>
                  </a:lnTo>
                  <a:cubicBezTo>
                    <a:pt x="37969" y="0"/>
                    <a:pt x="37942" y="0"/>
                    <a:pt x="37915" y="0"/>
                  </a:cubicBezTo>
                  <a:lnTo>
                    <a:pt x="37915" y="0"/>
                  </a:lnTo>
                  <a:lnTo>
                    <a:pt x="37844" y="0"/>
                  </a:lnTo>
                  <a:lnTo>
                    <a:pt x="37844" y="0"/>
                  </a:lnTo>
                  <a:cubicBezTo>
                    <a:pt x="37826" y="0"/>
                    <a:pt x="37799" y="0"/>
                    <a:pt x="37773" y="0"/>
                  </a:cubicBezTo>
                  <a:lnTo>
                    <a:pt x="37773" y="0"/>
                  </a:lnTo>
                  <a:lnTo>
                    <a:pt x="37701" y="0"/>
                  </a:lnTo>
                  <a:lnTo>
                    <a:pt x="37701" y="0"/>
                  </a:lnTo>
                  <a:cubicBezTo>
                    <a:pt x="37674" y="0"/>
                    <a:pt x="37648" y="0"/>
                    <a:pt x="37621" y="0"/>
                  </a:cubicBezTo>
                  <a:lnTo>
                    <a:pt x="37621" y="0"/>
                  </a:lnTo>
                  <a:lnTo>
                    <a:pt x="37550" y="0"/>
                  </a:lnTo>
                  <a:lnTo>
                    <a:pt x="37550" y="0"/>
                  </a:lnTo>
                  <a:cubicBezTo>
                    <a:pt x="37523" y="0"/>
                    <a:pt x="37496" y="0"/>
                    <a:pt x="37469" y="0"/>
                  </a:cubicBezTo>
                  <a:lnTo>
                    <a:pt x="37469" y="0"/>
                  </a:lnTo>
                  <a:lnTo>
                    <a:pt x="37398" y="0"/>
                  </a:lnTo>
                  <a:lnTo>
                    <a:pt x="37398" y="0"/>
                  </a:lnTo>
                  <a:cubicBezTo>
                    <a:pt x="37380" y="0"/>
                    <a:pt x="37353" y="0"/>
                    <a:pt x="37327" y="0"/>
                  </a:cubicBezTo>
                  <a:lnTo>
                    <a:pt x="37327" y="0"/>
                  </a:lnTo>
                  <a:lnTo>
                    <a:pt x="37255" y="0"/>
                  </a:lnTo>
                  <a:lnTo>
                    <a:pt x="37255" y="0"/>
                  </a:lnTo>
                  <a:cubicBezTo>
                    <a:pt x="37228" y="0"/>
                    <a:pt x="37202" y="0"/>
                    <a:pt x="37175" y="0"/>
                  </a:cubicBezTo>
                  <a:lnTo>
                    <a:pt x="37175" y="0"/>
                  </a:lnTo>
                  <a:lnTo>
                    <a:pt x="37104" y="0"/>
                  </a:lnTo>
                  <a:lnTo>
                    <a:pt x="37104" y="0"/>
                  </a:lnTo>
                  <a:cubicBezTo>
                    <a:pt x="37077" y="0"/>
                    <a:pt x="37050" y="0"/>
                    <a:pt x="37023" y="0"/>
                  </a:cubicBezTo>
                  <a:lnTo>
                    <a:pt x="37023" y="0"/>
                  </a:lnTo>
                  <a:lnTo>
                    <a:pt x="36952" y="0"/>
                  </a:lnTo>
                  <a:lnTo>
                    <a:pt x="36952" y="0"/>
                  </a:lnTo>
                  <a:cubicBezTo>
                    <a:pt x="36925" y="0"/>
                    <a:pt x="36907" y="0"/>
                    <a:pt x="36880" y="0"/>
                  </a:cubicBezTo>
                  <a:lnTo>
                    <a:pt x="36880" y="0"/>
                  </a:lnTo>
                  <a:lnTo>
                    <a:pt x="36809" y="0"/>
                  </a:lnTo>
                  <a:lnTo>
                    <a:pt x="36809" y="0"/>
                  </a:lnTo>
                  <a:cubicBezTo>
                    <a:pt x="36782" y="0"/>
                    <a:pt x="36756" y="0"/>
                    <a:pt x="36729" y="0"/>
                  </a:cubicBezTo>
                  <a:lnTo>
                    <a:pt x="36729" y="0"/>
                  </a:lnTo>
                  <a:lnTo>
                    <a:pt x="36657" y="0"/>
                  </a:lnTo>
                  <a:lnTo>
                    <a:pt x="36657" y="0"/>
                  </a:lnTo>
                  <a:cubicBezTo>
                    <a:pt x="36631" y="0"/>
                    <a:pt x="36604" y="0"/>
                    <a:pt x="36577" y="0"/>
                  </a:cubicBezTo>
                  <a:lnTo>
                    <a:pt x="36577" y="0"/>
                  </a:lnTo>
                  <a:lnTo>
                    <a:pt x="36506" y="0"/>
                  </a:lnTo>
                  <a:lnTo>
                    <a:pt x="36506" y="0"/>
                  </a:lnTo>
                  <a:cubicBezTo>
                    <a:pt x="36479" y="0"/>
                    <a:pt x="36461" y="0"/>
                    <a:pt x="36434" y="0"/>
                  </a:cubicBezTo>
                  <a:lnTo>
                    <a:pt x="36434" y="0"/>
                  </a:lnTo>
                  <a:lnTo>
                    <a:pt x="36363" y="0"/>
                  </a:lnTo>
                  <a:lnTo>
                    <a:pt x="36363" y="0"/>
                  </a:lnTo>
                  <a:cubicBezTo>
                    <a:pt x="36336" y="0"/>
                    <a:pt x="36310" y="0"/>
                    <a:pt x="36283" y="0"/>
                  </a:cubicBezTo>
                  <a:lnTo>
                    <a:pt x="36283" y="0"/>
                  </a:lnTo>
                  <a:lnTo>
                    <a:pt x="36211" y="0"/>
                  </a:lnTo>
                  <a:lnTo>
                    <a:pt x="36211" y="0"/>
                  </a:lnTo>
                  <a:cubicBezTo>
                    <a:pt x="36185" y="0"/>
                    <a:pt x="36158" y="0"/>
                    <a:pt x="36131" y="0"/>
                  </a:cubicBezTo>
                  <a:lnTo>
                    <a:pt x="36131" y="0"/>
                  </a:lnTo>
                  <a:lnTo>
                    <a:pt x="36060" y="0"/>
                  </a:lnTo>
                  <a:lnTo>
                    <a:pt x="36060" y="0"/>
                  </a:lnTo>
                  <a:cubicBezTo>
                    <a:pt x="36033" y="0"/>
                    <a:pt x="36015" y="0"/>
                    <a:pt x="35988" y="0"/>
                  </a:cubicBezTo>
                  <a:lnTo>
                    <a:pt x="35988" y="0"/>
                  </a:lnTo>
                  <a:lnTo>
                    <a:pt x="35917" y="0"/>
                  </a:lnTo>
                  <a:lnTo>
                    <a:pt x="35917" y="0"/>
                  </a:lnTo>
                  <a:cubicBezTo>
                    <a:pt x="35890" y="0"/>
                    <a:pt x="35863" y="0"/>
                    <a:pt x="35837" y="0"/>
                  </a:cubicBezTo>
                  <a:lnTo>
                    <a:pt x="35837" y="0"/>
                  </a:lnTo>
                  <a:lnTo>
                    <a:pt x="35765" y="0"/>
                  </a:lnTo>
                  <a:lnTo>
                    <a:pt x="35765" y="0"/>
                  </a:lnTo>
                  <a:cubicBezTo>
                    <a:pt x="35739" y="0"/>
                    <a:pt x="35712" y="0"/>
                    <a:pt x="35685" y="0"/>
                  </a:cubicBezTo>
                  <a:lnTo>
                    <a:pt x="35685" y="0"/>
                  </a:lnTo>
                  <a:lnTo>
                    <a:pt x="35614" y="0"/>
                  </a:lnTo>
                  <a:lnTo>
                    <a:pt x="35614" y="0"/>
                  </a:lnTo>
                  <a:cubicBezTo>
                    <a:pt x="35587" y="0"/>
                    <a:pt x="35569" y="0"/>
                    <a:pt x="35542" y="0"/>
                  </a:cubicBezTo>
                  <a:lnTo>
                    <a:pt x="35542" y="0"/>
                  </a:lnTo>
                  <a:lnTo>
                    <a:pt x="35471" y="0"/>
                  </a:lnTo>
                  <a:lnTo>
                    <a:pt x="35471" y="0"/>
                  </a:lnTo>
                  <a:cubicBezTo>
                    <a:pt x="35444" y="0"/>
                    <a:pt x="35417" y="0"/>
                    <a:pt x="35391" y="0"/>
                  </a:cubicBezTo>
                  <a:lnTo>
                    <a:pt x="35391" y="0"/>
                  </a:lnTo>
                  <a:lnTo>
                    <a:pt x="35319" y="0"/>
                  </a:lnTo>
                  <a:lnTo>
                    <a:pt x="35319" y="0"/>
                  </a:lnTo>
                  <a:cubicBezTo>
                    <a:pt x="35293" y="0"/>
                    <a:pt x="35266" y="0"/>
                    <a:pt x="35239" y="0"/>
                  </a:cubicBezTo>
                  <a:lnTo>
                    <a:pt x="35239" y="0"/>
                  </a:lnTo>
                  <a:lnTo>
                    <a:pt x="35168" y="0"/>
                  </a:lnTo>
                  <a:lnTo>
                    <a:pt x="35168" y="0"/>
                  </a:lnTo>
                  <a:cubicBezTo>
                    <a:pt x="35141" y="0"/>
                    <a:pt x="35123" y="0"/>
                    <a:pt x="35096" y="0"/>
                  </a:cubicBezTo>
                  <a:lnTo>
                    <a:pt x="35096" y="0"/>
                  </a:lnTo>
                  <a:lnTo>
                    <a:pt x="35025" y="0"/>
                  </a:lnTo>
                  <a:lnTo>
                    <a:pt x="35025" y="0"/>
                  </a:lnTo>
                  <a:cubicBezTo>
                    <a:pt x="34998" y="0"/>
                    <a:pt x="34971" y="0"/>
                    <a:pt x="34945" y="0"/>
                  </a:cubicBezTo>
                  <a:lnTo>
                    <a:pt x="34945" y="0"/>
                  </a:lnTo>
                  <a:lnTo>
                    <a:pt x="34873" y="0"/>
                  </a:lnTo>
                  <a:lnTo>
                    <a:pt x="34873" y="0"/>
                  </a:lnTo>
                  <a:cubicBezTo>
                    <a:pt x="34846" y="0"/>
                    <a:pt x="34820" y="0"/>
                    <a:pt x="34793" y="0"/>
                  </a:cubicBezTo>
                  <a:lnTo>
                    <a:pt x="34793" y="0"/>
                  </a:lnTo>
                  <a:lnTo>
                    <a:pt x="34722" y="0"/>
                  </a:lnTo>
                  <a:lnTo>
                    <a:pt x="34722" y="0"/>
                  </a:lnTo>
                  <a:cubicBezTo>
                    <a:pt x="34695" y="0"/>
                    <a:pt x="34677" y="0"/>
                    <a:pt x="34650" y="0"/>
                  </a:cubicBezTo>
                  <a:lnTo>
                    <a:pt x="34650" y="0"/>
                  </a:lnTo>
                  <a:lnTo>
                    <a:pt x="34579" y="0"/>
                  </a:lnTo>
                  <a:lnTo>
                    <a:pt x="34579" y="0"/>
                  </a:lnTo>
                  <a:cubicBezTo>
                    <a:pt x="34552" y="0"/>
                    <a:pt x="34525" y="0"/>
                    <a:pt x="34499" y="0"/>
                  </a:cubicBezTo>
                  <a:lnTo>
                    <a:pt x="34499" y="0"/>
                  </a:lnTo>
                  <a:lnTo>
                    <a:pt x="34427" y="0"/>
                  </a:lnTo>
                  <a:lnTo>
                    <a:pt x="34427" y="0"/>
                  </a:lnTo>
                  <a:cubicBezTo>
                    <a:pt x="34400" y="0"/>
                    <a:pt x="34374" y="0"/>
                    <a:pt x="34347" y="0"/>
                  </a:cubicBezTo>
                  <a:lnTo>
                    <a:pt x="34347" y="0"/>
                  </a:lnTo>
                  <a:lnTo>
                    <a:pt x="34276" y="0"/>
                  </a:lnTo>
                  <a:lnTo>
                    <a:pt x="34276" y="0"/>
                  </a:lnTo>
                  <a:cubicBezTo>
                    <a:pt x="34249" y="0"/>
                    <a:pt x="34222" y="0"/>
                    <a:pt x="34204" y="0"/>
                  </a:cubicBezTo>
                  <a:lnTo>
                    <a:pt x="34204" y="0"/>
                  </a:lnTo>
                  <a:lnTo>
                    <a:pt x="34133" y="0"/>
                  </a:lnTo>
                  <a:lnTo>
                    <a:pt x="34133" y="0"/>
                  </a:lnTo>
                  <a:cubicBezTo>
                    <a:pt x="34106" y="0"/>
                    <a:pt x="34079" y="0"/>
                    <a:pt x="34053" y="0"/>
                  </a:cubicBezTo>
                  <a:lnTo>
                    <a:pt x="34053" y="0"/>
                  </a:lnTo>
                  <a:lnTo>
                    <a:pt x="33981" y="0"/>
                  </a:lnTo>
                  <a:lnTo>
                    <a:pt x="33981" y="0"/>
                  </a:lnTo>
                  <a:cubicBezTo>
                    <a:pt x="33954" y="0"/>
                    <a:pt x="33928" y="0"/>
                    <a:pt x="33901" y="0"/>
                  </a:cubicBezTo>
                  <a:lnTo>
                    <a:pt x="33901" y="0"/>
                  </a:lnTo>
                  <a:lnTo>
                    <a:pt x="33829" y="0"/>
                  </a:lnTo>
                  <a:lnTo>
                    <a:pt x="33829" y="0"/>
                  </a:lnTo>
                  <a:cubicBezTo>
                    <a:pt x="33803" y="0"/>
                    <a:pt x="33776" y="0"/>
                    <a:pt x="33758" y="0"/>
                  </a:cubicBezTo>
                  <a:lnTo>
                    <a:pt x="33758" y="0"/>
                  </a:lnTo>
                  <a:lnTo>
                    <a:pt x="33687" y="0"/>
                  </a:lnTo>
                  <a:lnTo>
                    <a:pt x="33687" y="0"/>
                  </a:lnTo>
                  <a:cubicBezTo>
                    <a:pt x="33660" y="0"/>
                    <a:pt x="33633" y="0"/>
                    <a:pt x="33606" y="0"/>
                  </a:cubicBezTo>
                  <a:lnTo>
                    <a:pt x="33606" y="0"/>
                  </a:lnTo>
                  <a:lnTo>
                    <a:pt x="33535" y="0"/>
                  </a:lnTo>
                  <a:lnTo>
                    <a:pt x="33535" y="0"/>
                  </a:lnTo>
                  <a:cubicBezTo>
                    <a:pt x="33508" y="0"/>
                    <a:pt x="33482" y="0"/>
                    <a:pt x="33455" y="0"/>
                  </a:cubicBezTo>
                  <a:lnTo>
                    <a:pt x="33455" y="0"/>
                  </a:lnTo>
                  <a:lnTo>
                    <a:pt x="33383" y="0"/>
                  </a:lnTo>
                  <a:lnTo>
                    <a:pt x="33383" y="0"/>
                  </a:lnTo>
                  <a:cubicBezTo>
                    <a:pt x="33357" y="0"/>
                    <a:pt x="33330" y="0"/>
                    <a:pt x="33312" y="0"/>
                  </a:cubicBezTo>
                  <a:lnTo>
                    <a:pt x="33312" y="0"/>
                  </a:lnTo>
                  <a:lnTo>
                    <a:pt x="33232" y="0"/>
                  </a:lnTo>
                  <a:lnTo>
                    <a:pt x="33232" y="0"/>
                  </a:lnTo>
                  <a:cubicBezTo>
                    <a:pt x="33214" y="0"/>
                    <a:pt x="33187" y="0"/>
                    <a:pt x="33160" y="0"/>
                  </a:cubicBezTo>
                  <a:lnTo>
                    <a:pt x="33160" y="0"/>
                  </a:lnTo>
                  <a:lnTo>
                    <a:pt x="33089" y="0"/>
                  </a:lnTo>
                  <a:lnTo>
                    <a:pt x="33089" y="0"/>
                  </a:lnTo>
                  <a:cubicBezTo>
                    <a:pt x="33062" y="0"/>
                    <a:pt x="33036" y="0"/>
                    <a:pt x="33009" y="0"/>
                  </a:cubicBezTo>
                  <a:lnTo>
                    <a:pt x="33009" y="0"/>
                  </a:lnTo>
                  <a:lnTo>
                    <a:pt x="32937" y="0"/>
                  </a:lnTo>
                  <a:lnTo>
                    <a:pt x="32937" y="0"/>
                  </a:lnTo>
                  <a:cubicBezTo>
                    <a:pt x="32911" y="0"/>
                    <a:pt x="32884" y="0"/>
                    <a:pt x="32866" y="0"/>
                  </a:cubicBezTo>
                  <a:lnTo>
                    <a:pt x="32866" y="0"/>
                  </a:lnTo>
                  <a:lnTo>
                    <a:pt x="32786" y="0"/>
                  </a:lnTo>
                  <a:lnTo>
                    <a:pt x="32786" y="0"/>
                  </a:lnTo>
                  <a:cubicBezTo>
                    <a:pt x="32768" y="0"/>
                    <a:pt x="32741" y="0"/>
                    <a:pt x="32714" y="0"/>
                  </a:cubicBezTo>
                  <a:lnTo>
                    <a:pt x="32714" y="0"/>
                  </a:lnTo>
                  <a:lnTo>
                    <a:pt x="32643" y="0"/>
                  </a:lnTo>
                  <a:lnTo>
                    <a:pt x="32643" y="0"/>
                  </a:lnTo>
                  <a:cubicBezTo>
                    <a:pt x="32616" y="0"/>
                    <a:pt x="32589" y="0"/>
                    <a:pt x="32563" y="0"/>
                  </a:cubicBezTo>
                  <a:lnTo>
                    <a:pt x="32563" y="0"/>
                  </a:lnTo>
                  <a:lnTo>
                    <a:pt x="32491" y="0"/>
                  </a:lnTo>
                  <a:lnTo>
                    <a:pt x="32491" y="0"/>
                  </a:lnTo>
                  <a:cubicBezTo>
                    <a:pt x="32465" y="0"/>
                    <a:pt x="32438" y="0"/>
                    <a:pt x="32411" y="0"/>
                  </a:cubicBezTo>
                  <a:lnTo>
                    <a:pt x="32411" y="0"/>
                  </a:lnTo>
                  <a:lnTo>
                    <a:pt x="32340" y="0"/>
                  </a:lnTo>
                  <a:lnTo>
                    <a:pt x="32340" y="0"/>
                  </a:lnTo>
                  <a:cubicBezTo>
                    <a:pt x="32322" y="0"/>
                    <a:pt x="32295" y="0"/>
                    <a:pt x="32268" y="0"/>
                  </a:cubicBezTo>
                  <a:lnTo>
                    <a:pt x="32268" y="0"/>
                  </a:lnTo>
                  <a:lnTo>
                    <a:pt x="32197" y="0"/>
                  </a:lnTo>
                  <a:lnTo>
                    <a:pt x="32197" y="0"/>
                  </a:lnTo>
                  <a:cubicBezTo>
                    <a:pt x="32170" y="0"/>
                    <a:pt x="32143" y="0"/>
                    <a:pt x="32117" y="0"/>
                  </a:cubicBezTo>
                  <a:lnTo>
                    <a:pt x="32117" y="0"/>
                  </a:lnTo>
                  <a:lnTo>
                    <a:pt x="32045" y="0"/>
                  </a:lnTo>
                  <a:lnTo>
                    <a:pt x="32045" y="0"/>
                  </a:lnTo>
                  <a:cubicBezTo>
                    <a:pt x="32019" y="0"/>
                    <a:pt x="31992" y="0"/>
                    <a:pt x="31965" y="0"/>
                  </a:cubicBezTo>
                  <a:lnTo>
                    <a:pt x="31965" y="0"/>
                  </a:lnTo>
                  <a:lnTo>
                    <a:pt x="31894" y="0"/>
                  </a:lnTo>
                  <a:lnTo>
                    <a:pt x="31894" y="0"/>
                  </a:lnTo>
                  <a:cubicBezTo>
                    <a:pt x="31876" y="0"/>
                    <a:pt x="31849" y="0"/>
                    <a:pt x="31822" y="0"/>
                  </a:cubicBezTo>
                  <a:lnTo>
                    <a:pt x="31822" y="0"/>
                  </a:lnTo>
                  <a:lnTo>
                    <a:pt x="31751" y="0"/>
                  </a:lnTo>
                  <a:lnTo>
                    <a:pt x="31751" y="0"/>
                  </a:lnTo>
                  <a:cubicBezTo>
                    <a:pt x="31724" y="0"/>
                    <a:pt x="31697" y="0"/>
                    <a:pt x="31671" y="0"/>
                  </a:cubicBezTo>
                  <a:lnTo>
                    <a:pt x="31671" y="0"/>
                  </a:lnTo>
                  <a:lnTo>
                    <a:pt x="31599" y="0"/>
                  </a:lnTo>
                  <a:lnTo>
                    <a:pt x="31599" y="0"/>
                  </a:lnTo>
                  <a:cubicBezTo>
                    <a:pt x="31572" y="0"/>
                    <a:pt x="31546" y="0"/>
                    <a:pt x="31519" y="0"/>
                  </a:cubicBezTo>
                  <a:lnTo>
                    <a:pt x="31519" y="0"/>
                  </a:lnTo>
                  <a:lnTo>
                    <a:pt x="31448" y="0"/>
                  </a:lnTo>
                  <a:lnTo>
                    <a:pt x="31448" y="0"/>
                  </a:lnTo>
                  <a:cubicBezTo>
                    <a:pt x="31421" y="0"/>
                    <a:pt x="31403" y="0"/>
                    <a:pt x="31376" y="0"/>
                  </a:cubicBezTo>
                  <a:lnTo>
                    <a:pt x="31376" y="0"/>
                  </a:lnTo>
                  <a:lnTo>
                    <a:pt x="31305" y="0"/>
                  </a:lnTo>
                  <a:lnTo>
                    <a:pt x="31305" y="0"/>
                  </a:lnTo>
                  <a:cubicBezTo>
                    <a:pt x="31278" y="0"/>
                    <a:pt x="31251" y="0"/>
                    <a:pt x="31225" y="0"/>
                  </a:cubicBezTo>
                  <a:lnTo>
                    <a:pt x="31225" y="0"/>
                  </a:lnTo>
                  <a:lnTo>
                    <a:pt x="31153" y="0"/>
                  </a:lnTo>
                  <a:lnTo>
                    <a:pt x="31153" y="0"/>
                  </a:lnTo>
                  <a:cubicBezTo>
                    <a:pt x="31126" y="0"/>
                    <a:pt x="31100" y="0"/>
                    <a:pt x="31073" y="0"/>
                  </a:cubicBezTo>
                  <a:lnTo>
                    <a:pt x="31073" y="0"/>
                  </a:lnTo>
                  <a:lnTo>
                    <a:pt x="31002" y="0"/>
                  </a:lnTo>
                  <a:lnTo>
                    <a:pt x="31002" y="0"/>
                  </a:lnTo>
                  <a:cubicBezTo>
                    <a:pt x="30975" y="0"/>
                    <a:pt x="30957" y="0"/>
                    <a:pt x="30930" y="0"/>
                  </a:cubicBezTo>
                  <a:lnTo>
                    <a:pt x="30930" y="0"/>
                  </a:lnTo>
                  <a:lnTo>
                    <a:pt x="30859" y="0"/>
                  </a:lnTo>
                  <a:lnTo>
                    <a:pt x="30859" y="0"/>
                  </a:lnTo>
                  <a:cubicBezTo>
                    <a:pt x="30832" y="0"/>
                    <a:pt x="30805" y="0"/>
                    <a:pt x="30778" y="0"/>
                  </a:cubicBezTo>
                  <a:lnTo>
                    <a:pt x="30778" y="0"/>
                  </a:lnTo>
                  <a:lnTo>
                    <a:pt x="30707" y="0"/>
                  </a:lnTo>
                  <a:lnTo>
                    <a:pt x="30707" y="0"/>
                  </a:lnTo>
                  <a:cubicBezTo>
                    <a:pt x="30680" y="0"/>
                    <a:pt x="30654" y="0"/>
                    <a:pt x="30627" y="0"/>
                  </a:cubicBezTo>
                  <a:lnTo>
                    <a:pt x="30627" y="0"/>
                  </a:lnTo>
                  <a:lnTo>
                    <a:pt x="30555" y="0"/>
                  </a:lnTo>
                  <a:lnTo>
                    <a:pt x="30555" y="0"/>
                  </a:lnTo>
                  <a:cubicBezTo>
                    <a:pt x="30529" y="0"/>
                    <a:pt x="30511" y="0"/>
                    <a:pt x="30484" y="0"/>
                  </a:cubicBezTo>
                  <a:lnTo>
                    <a:pt x="30484" y="0"/>
                  </a:lnTo>
                  <a:lnTo>
                    <a:pt x="30413" y="0"/>
                  </a:lnTo>
                  <a:lnTo>
                    <a:pt x="30413" y="0"/>
                  </a:lnTo>
                  <a:cubicBezTo>
                    <a:pt x="30386" y="0"/>
                    <a:pt x="30359" y="0"/>
                    <a:pt x="30332" y="0"/>
                  </a:cubicBezTo>
                  <a:lnTo>
                    <a:pt x="30332" y="0"/>
                  </a:lnTo>
                  <a:lnTo>
                    <a:pt x="30261" y="0"/>
                  </a:lnTo>
                  <a:lnTo>
                    <a:pt x="30261" y="0"/>
                  </a:lnTo>
                  <a:cubicBezTo>
                    <a:pt x="30234" y="0"/>
                    <a:pt x="30208" y="0"/>
                    <a:pt x="30181" y="0"/>
                  </a:cubicBezTo>
                  <a:lnTo>
                    <a:pt x="30181" y="0"/>
                  </a:lnTo>
                  <a:lnTo>
                    <a:pt x="30109" y="0"/>
                  </a:lnTo>
                  <a:lnTo>
                    <a:pt x="30109" y="0"/>
                  </a:lnTo>
                  <a:cubicBezTo>
                    <a:pt x="30083" y="0"/>
                    <a:pt x="30065" y="0"/>
                    <a:pt x="30038" y="0"/>
                  </a:cubicBezTo>
                  <a:lnTo>
                    <a:pt x="30038" y="0"/>
                  </a:lnTo>
                  <a:lnTo>
                    <a:pt x="29967" y="0"/>
                  </a:lnTo>
                  <a:lnTo>
                    <a:pt x="29967" y="0"/>
                  </a:lnTo>
                  <a:cubicBezTo>
                    <a:pt x="29940" y="0"/>
                    <a:pt x="29913" y="0"/>
                    <a:pt x="29886" y="0"/>
                  </a:cubicBezTo>
                  <a:lnTo>
                    <a:pt x="29886" y="0"/>
                  </a:lnTo>
                  <a:lnTo>
                    <a:pt x="29815" y="0"/>
                  </a:lnTo>
                  <a:lnTo>
                    <a:pt x="29815" y="0"/>
                  </a:lnTo>
                  <a:cubicBezTo>
                    <a:pt x="29788" y="0"/>
                    <a:pt x="29761" y="0"/>
                    <a:pt x="29735" y="0"/>
                  </a:cubicBezTo>
                  <a:lnTo>
                    <a:pt x="29735" y="0"/>
                  </a:lnTo>
                  <a:lnTo>
                    <a:pt x="29663" y="0"/>
                  </a:lnTo>
                  <a:lnTo>
                    <a:pt x="29663" y="0"/>
                  </a:lnTo>
                  <a:cubicBezTo>
                    <a:pt x="29637" y="0"/>
                    <a:pt x="29619" y="0"/>
                    <a:pt x="29592" y="0"/>
                  </a:cubicBezTo>
                  <a:lnTo>
                    <a:pt x="29592" y="0"/>
                  </a:lnTo>
                  <a:lnTo>
                    <a:pt x="29521" y="0"/>
                  </a:lnTo>
                  <a:lnTo>
                    <a:pt x="29521" y="0"/>
                  </a:lnTo>
                  <a:cubicBezTo>
                    <a:pt x="29494" y="0"/>
                    <a:pt x="29467" y="0"/>
                    <a:pt x="29440" y="0"/>
                  </a:cubicBezTo>
                  <a:lnTo>
                    <a:pt x="29440" y="0"/>
                  </a:lnTo>
                  <a:lnTo>
                    <a:pt x="29369" y="0"/>
                  </a:lnTo>
                  <a:lnTo>
                    <a:pt x="29369" y="0"/>
                  </a:lnTo>
                  <a:cubicBezTo>
                    <a:pt x="29342" y="0"/>
                    <a:pt x="29315" y="0"/>
                    <a:pt x="29289" y="0"/>
                  </a:cubicBezTo>
                  <a:lnTo>
                    <a:pt x="29289" y="0"/>
                  </a:lnTo>
                  <a:lnTo>
                    <a:pt x="29217" y="0"/>
                  </a:lnTo>
                  <a:lnTo>
                    <a:pt x="29217" y="0"/>
                  </a:lnTo>
                  <a:cubicBezTo>
                    <a:pt x="29191" y="0"/>
                    <a:pt x="29173" y="0"/>
                    <a:pt x="29146" y="0"/>
                  </a:cubicBezTo>
                  <a:lnTo>
                    <a:pt x="29146" y="0"/>
                  </a:lnTo>
                  <a:lnTo>
                    <a:pt x="29075" y="0"/>
                  </a:lnTo>
                  <a:lnTo>
                    <a:pt x="29075" y="0"/>
                  </a:lnTo>
                  <a:cubicBezTo>
                    <a:pt x="29048" y="0"/>
                    <a:pt x="29021" y="0"/>
                    <a:pt x="28994" y="0"/>
                  </a:cubicBezTo>
                  <a:lnTo>
                    <a:pt x="28994" y="0"/>
                  </a:lnTo>
                  <a:lnTo>
                    <a:pt x="28923" y="0"/>
                  </a:lnTo>
                  <a:lnTo>
                    <a:pt x="28923" y="0"/>
                  </a:lnTo>
                  <a:cubicBezTo>
                    <a:pt x="28896" y="0"/>
                    <a:pt x="28869" y="0"/>
                    <a:pt x="28843" y="0"/>
                  </a:cubicBezTo>
                  <a:lnTo>
                    <a:pt x="28843" y="0"/>
                  </a:lnTo>
                  <a:lnTo>
                    <a:pt x="28771" y="0"/>
                  </a:lnTo>
                  <a:lnTo>
                    <a:pt x="28771" y="0"/>
                  </a:lnTo>
                  <a:cubicBezTo>
                    <a:pt x="28744" y="0"/>
                    <a:pt x="28718" y="0"/>
                    <a:pt x="28700" y="0"/>
                  </a:cubicBezTo>
                  <a:lnTo>
                    <a:pt x="28700" y="0"/>
                  </a:lnTo>
                  <a:lnTo>
                    <a:pt x="28629" y="0"/>
                  </a:lnTo>
                  <a:lnTo>
                    <a:pt x="28629" y="0"/>
                  </a:lnTo>
                  <a:cubicBezTo>
                    <a:pt x="28602" y="0"/>
                    <a:pt x="28575" y="0"/>
                    <a:pt x="28548" y="0"/>
                  </a:cubicBezTo>
                  <a:lnTo>
                    <a:pt x="28548" y="0"/>
                  </a:lnTo>
                  <a:lnTo>
                    <a:pt x="28477" y="0"/>
                  </a:lnTo>
                  <a:lnTo>
                    <a:pt x="28477" y="0"/>
                  </a:lnTo>
                  <a:cubicBezTo>
                    <a:pt x="28450" y="0"/>
                    <a:pt x="28423" y="0"/>
                    <a:pt x="28397" y="0"/>
                  </a:cubicBezTo>
                  <a:lnTo>
                    <a:pt x="28397" y="0"/>
                  </a:lnTo>
                  <a:lnTo>
                    <a:pt x="28325" y="0"/>
                  </a:lnTo>
                  <a:lnTo>
                    <a:pt x="28325" y="0"/>
                  </a:lnTo>
                  <a:cubicBezTo>
                    <a:pt x="28298" y="0"/>
                    <a:pt x="28272" y="0"/>
                    <a:pt x="28254" y="0"/>
                  </a:cubicBezTo>
                  <a:lnTo>
                    <a:pt x="28254" y="0"/>
                  </a:lnTo>
                  <a:lnTo>
                    <a:pt x="28182" y="0"/>
                  </a:lnTo>
                  <a:lnTo>
                    <a:pt x="28182" y="0"/>
                  </a:lnTo>
                  <a:cubicBezTo>
                    <a:pt x="28156" y="0"/>
                    <a:pt x="28129" y="0"/>
                    <a:pt x="28102" y="0"/>
                  </a:cubicBezTo>
                  <a:lnTo>
                    <a:pt x="28102" y="0"/>
                  </a:lnTo>
                  <a:lnTo>
                    <a:pt x="28031" y="0"/>
                  </a:lnTo>
                  <a:lnTo>
                    <a:pt x="28031" y="0"/>
                  </a:lnTo>
                  <a:cubicBezTo>
                    <a:pt x="28004" y="0"/>
                    <a:pt x="27977" y="0"/>
                    <a:pt x="27951" y="0"/>
                  </a:cubicBezTo>
                  <a:lnTo>
                    <a:pt x="27951" y="0"/>
                  </a:lnTo>
                  <a:lnTo>
                    <a:pt x="27879" y="0"/>
                  </a:lnTo>
                  <a:lnTo>
                    <a:pt x="27879" y="0"/>
                  </a:lnTo>
                  <a:cubicBezTo>
                    <a:pt x="27852" y="0"/>
                    <a:pt x="27826" y="0"/>
                    <a:pt x="27808" y="0"/>
                  </a:cubicBezTo>
                  <a:lnTo>
                    <a:pt x="27808" y="0"/>
                  </a:lnTo>
                  <a:lnTo>
                    <a:pt x="27727" y="0"/>
                  </a:lnTo>
                  <a:lnTo>
                    <a:pt x="27727" y="0"/>
                  </a:lnTo>
                  <a:cubicBezTo>
                    <a:pt x="27710" y="0"/>
                    <a:pt x="27683" y="0"/>
                    <a:pt x="27656" y="0"/>
                  </a:cubicBezTo>
                  <a:lnTo>
                    <a:pt x="27656" y="0"/>
                  </a:lnTo>
                  <a:lnTo>
                    <a:pt x="27585" y="0"/>
                  </a:lnTo>
                  <a:lnTo>
                    <a:pt x="27585" y="0"/>
                  </a:lnTo>
                  <a:cubicBezTo>
                    <a:pt x="27558" y="0"/>
                    <a:pt x="27531" y="0"/>
                    <a:pt x="27504" y="0"/>
                  </a:cubicBezTo>
                  <a:lnTo>
                    <a:pt x="27504" y="0"/>
                  </a:lnTo>
                  <a:lnTo>
                    <a:pt x="27433" y="0"/>
                  </a:lnTo>
                  <a:lnTo>
                    <a:pt x="27433" y="0"/>
                  </a:lnTo>
                  <a:cubicBezTo>
                    <a:pt x="27406" y="0"/>
                    <a:pt x="27380" y="0"/>
                    <a:pt x="27362" y="0"/>
                  </a:cubicBezTo>
                  <a:lnTo>
                    <a:pt x="27362" y="0"/>
                  </a:lnTo>
                  <a:lnTo>
                    <a:pt x="27281" y="0"/>
                  </a:lnTo>
                  <a:lnTo>
                    <a:pt x="27281" y="0"/>
                  </a:lnTo>
                  <a:cubicBezTo>
                    <a:pt x="27264" y="0"/>
                    <a:pt x="27237" y="0"/>
                    <a:pt x="27210" y="0"/>
                  </a:cubicBezTo>
                  <a:lnTo>
                    <a:pt x="27210" y="0"/>
                  </a:lnTo>
                  <a:lnTo>
                    <a:pt x="27139" y="0"/>
                  </a:lnTo>
                  <a:lnTo>
                    <a:pt x="27139" y="0"/>
                  </a:lnTo>
                  <a:cubicBezTo>
                    <a:pt x="27112" y="0"/>
                    <a:pt x="27085" y="0"/>
                    <a:pt x="27058" y="0"/>
                  </a:cubicBezTo>
                  <a:lnTo>
                    <a:pt x="27058" y="0"/>
                  </a:lnTo>
                  <a:lnTo>
                    <a:pt x="26987" y="0"/>
                  </a:lnTo>
                  <a:lnTo>
                    <a:pt x="26987" y="0"/>
                  </a:lnTo>
                  <a:cubicBezTo>
                    <a:pt x="26960" y="0"/>
                    <a:pt x="26934" y="0"/>
                    <a:pt x="26907" y="0"/>
                  </a:cubicBezTo>
                  <a:lnTo>
                    <a:pt x="26907" y="0"/>
                  </a:lnTo>
                  <a:lnTo>
                    <a:pt x="26835" y="0"/>
                  </a:lnTo>
                  <a:lnTo>
                    <a:pt x="26835" y="0"/>
                  </a:lnTo>
                  <a:cubicBezTo>
                    <a:pt x="26818" y="0"/>
                    <a:pt x="26791" y="0"/>
                    <a:pt x="26764" y="0"/>
                  </a:cubicBezTo>
                  <a:lnTo>
                    <a:pt x="26764" y="0"/>
                  </a:lnTo>
                  <a:lnTo>
                    <a:pt x="26693" y="0"/>
                  </a:lnTo>
                  <a:lnTo>
                    <a:pt x="26693" y="0"/>
                  </a:lnTo>
                  <a:cubicBezTo>
                    <a:pt x="26666" y="0"/>
                    <a:pt x="26639" y="0"/>
                    <a:pt x="26612" y="0"/>
                  </a:cubicBezTo>
                  <a:lnTo>
                    <a:pt x="26612" y="0"/>
                  </a:lnTo>
                  <a:lnTo>
                    <a:pt x="26541" y="0"/>
                  </a:lnTo>
                  <a:lnTo>
                    <a:pt x="26541" y="0"/>
                  </a:lnTo>
                  <a:cubicBezTo>
                    <a:pt x="26514" y="0"/>
                    <a:pt x="26487" y="0"/>
                    <a:pt x="26461" y="0"/>
                  </a:cubicBezTo>
                  <a:lnTo>
                    <a:pt x="26461" y="0"/>
                  </a:lnTo>
                  <a:lnTo>
                    <a:pt x="26389" y="0"/>
                  </a:lnTo>
                  <a:lnTo>
                    <a:pt x="26389" y="0"/>
                  </a:lnTo>
                  <a:cubicBezTo>
                    <a:pt x="26371" y="0"/>
                    <a:pt x="26345" y="0"/>
                    <a:pt x="26318" y="0"/>
                  </a:cubicBezTo>
                  <a:lnTo>
                    <a:pt x="26318" y="0"/>
                  </a:lnTo>
                  <a:lnTo>
                    <a:pt x="26247" y="0"/>
                  </a:lnTo>
                  <a:lnTo>
                    <a:pt x="26247" y="0"/>
                  </a:lnTo>
                  <a:cubicBezTo>
                    <a:pt x="26220" y="0"/>
                    <a:pt x="26193" y="0"/>
                    <a:pt x="26166" y="0"/>
                  </a:cubicBezTo>
                  <a:lnTo>
                    <a:pt x="26166" y="0"/>
                  </a:lnTo>
                  <a:lnTo>
                    <a:pt x="26095" y="0"/>
                  </a:lnTo>
                  <a:lnTo>
                    <a:pt x="26095" y="0"/>
                  </a:lnTo>
                  <a:cubicBezTo>
                    <a:pt x="26068" y="0"/>
                    <a:pt x="26041" y="0"/>
                    <a:pt x="26015" y="0"/>
                  </a:cubicBezTo>
                  <a:lnTo>
                    <a:pt x="26015" y="0"/>
                  </a:lnTo>
                  <a:lnTo>
                    <a:pt x="25943" y="0"/>
                  </a:lnTo>
                  <a:lnTo>
                    <a:pt x="25943" y="0"/>
                  </a:lnTo>
                  <a:cubicBezTo>
                    <a:pt x="25917" y="0"/>
                    <a:pt x="25899" y="0"/>
                    <a:pt x="25872" y="0"/>
                  </a:cubicBezTo>
                  <a:lnTo>
                    <a:pt x="25872" y="0"/>
                  </a:lnTo>
                  <a:lnTo>
                    <a:pt x="25801" y="0"/>
                  </a:lnTo>
                  <a:lnTo>
                    <a:pt x="25801" y="0"/>
                  </a:lnTo>
                  <a:cubicBezTo>
                    <a:pt x="25774" y="0"/>
                    <a:pt x="25747" y="0"/>
                    <a:pt x="25720" y="0"/>
                  </a:cubicBezTo>
                  <a:lnTo>
                    <a:pt x="25720" y="0"/>
                  </a:lnTo>
                  <a:lnTo>
                    <a:pt x="25649" y="0"/>
                  </a:lnTo>
                  <a:lnTo>
                    <a:pt x="25649" y="0"/>
                  </a:lnTo>
                  <a:cubicBezTo>
                    <a:pt x="25622" y="0"/>
                    <a:pt x="25595" y="0"/>
                    <a:pt x="25569" y="0"/>
                  </a:cubicBezTo>
                  <a:lnTo>
                    <a:pt x="25569" y="0"/>
                  </a:lnTo>
                  <a:lnTo>
                    <a:pt x="25497" y="0"/>
                  </a:lnTo>
                  <a:lnTo>
                    <a:pt x="25497" y="0"/>
                  </a:lnTo>
                  <a:cubicBezTo>
                    <a:pt x="25470" y="0"/>
                    <a:pt x="25453" y="0"/>
                    <a:pt x="25426" y="0"/>
                  </a:cubicBezTo>
                  <a:lnTo>
                    <a:pt x="25426" y="0"/>
                  </a:lnTo>
                  <a:lnTo>
                    <a:pt x="25354" y="0"/>
                  </a:lnTo>
                  <a:lnTo>
                    <a:pt x="25354" y="0"/>
                  </a:lnTo>
                  <a:cubicBezTo>
                    <a:pt x="25328" y="0"/>
                    <a:pt x="25301" y="0"/>
                    <a:pt x="25274" y="0"/>
                  </a:cubicBezTo>
                  <a:lnTo>
                    <a:pt x="25274" y="0"/>
                  </a:lnTo>
                  <a:lnTo>
                    <a:pt x="25203" y="0"/>
                  </a:lnTo>
                  <a:lnTo>
                    <a:pt x="25203" y="0"/>
                  </a:lnTo>
                  <a:cubicBezTo>
                    <a:pt x="25176" y="0"/>
                    <a:pt x="25149" y="0"/>
                    <a:pt x="25123" y="0"/>
                  </a:cubicBezTo>
                  <a:lnTo>
                    <a:pt x="25123" y="0"/>
                  </a:lnTo>
                  <a:lnTo>
                    <a:pt x="25051" y="0"/>
                  </a:lnTo>
                  <a:lnTo>
                    <a:pt x="25051" y="0"/>
                  </a:lnTo>
                  <a:cubicBezTo>
                    <a:pt x="25024" y="0"/>
                    <a:pt x="25007" y="0"/>
                    <a:pt x="24980" y="0"/>
                  </a:cubicBezTo>
                  <a:lnTo>
                    <a:pt x="24980" y="0"/>
                  </a:lnTo>
                  <a:lnTo>
                    <a:pt x="24908" y="0"/>
                  </a:lnTo>
                  <a:lnTo>
                    <a:pt x="24908" y="0"/>
                  </a:lnTo>
                  <a:cubicBezTo>
                    <a:pt x="24882" y="0"/>
                    <a:pt x="24855" y="0"/>
                    <a:pt x="24828" y="0"/>
                  </a:cubicBezTo>
                  <a:lnTo>
                    <a:pt x="24828" y="0"/>
                  </a:lnTo>
                  <a:lnTo>
                    <a:pt x="24757" y="0"/>
                  </a:lnTo>
                  <a:lnTo>
                    <a:pt x="24757" y="0"/>
                  </a:lnTo>
                  <a:cubicBezTo>
                    <a:pt x="24730" y="0"/>
                    <a:pt x="24703" y="0"/>
                    <a:pt x="24676" y="0"/>
                  </a:cubicBezTo>
                  <a:lnTo>
                    <a:pt x="24676" y="0"/>
                  </a:lnTo>
                  <a:lnTo>
                    <a:pt x="24605" y="0"/>
                  </a:lnTo>
                  <a:lnTo>
                    <a:pt x="24605" y="0"/>
                  </a:lnTo>
                  <a:cubicBezTo>
                    <a:pt x="24578" y="0"/>
                    <a:pt x="24561" y="0"/>
                    <a:pt x="24534" y="0"/>
                  </a:cubicBezTo>
                  <a:lnTo>
                    <a:pt x="24534" y="0"/>
                  </a:lnTo>
                  <a:lnTo>
                    <a:pt x="24462" y="0"/>
                  </a:lnTo>
                  <a:lnTo>
                    <a:pt x="24462" y="0"/>
                  </a:lnTo>
                  <a:cubicBezTo>
                    <a:pt x="24436" y="0"/>
                    <a:pt x="24409" y="0"/>
                    <a:pt x="24382" y="0"/>
                  </a:cubicBezTo>
                  <a:lnTo>
                    <a:pt x="24382" y="0"/>
                  </a:lnTo>
                  <a:lnTo>
                    <a:pt x="24311" y="0"/>
                  </a:lnTo>
                  <a:lnTo>
                    <a:pt x="24311" y="0"/>
                  </a:lnTo>
                  <a:cubicBezTo>
                    <a:pt x="24284" y="0"/>
                    <a:pt x="24257" y="0"/>
                    <a:pt x="24230" y="0"/>
                  </a:cubicBezTo>
                  <a:lnTo>
                    <a:pt x="24230" y="0"/>
                  </a:lnTo>
                  <a:lnTo>
                    <a:pt x="24159" y="0"/>
                  </a:lnTo>
                  <a:lnTo>
                    <a:pt x="24159" y="0"/>
                  </a:lnTo>
                  <a:cubicBezTo>
                    <a:pt x="24132" y="0"/>
                    <a:pt x="24114" y="0"/>
                    <a:pt x="24088" y="0"/>
                  </a:cubicBezTo>
                  <a:lnTo>
                    <a:pt x="24088" y="0"/>
                  </a:lnTo>
                  <a:lnTo>
                    <a:pt x="24016" y="0"/>
                  </a:lnTo>
                  <a:lnTo>
                    <a:pt x="24016" y="0"/>
                  </a:lnTo>
                  <a:cubicBezTo>
                    <a:pt x="23990" y="0"/>
                    <a:pt x="23963" y="0"/>
                    <a:pt x="23936" y="0"/>
                  </a:cubicBezTo>
                  <a:lnTo>
                    <a:pt x="23936" y="0"/>
                  </a:lnTo>
                  <a:lnTo>
                    <a:pt x="23865" y="0"/>
                  </a:lnTo>
                  <a:lnTo>
                    <a:pt x="23865" y="0"/>
                  </a:lnTo>
                  <a:cubicBezTo>
                    <a:pt x="23838" y="0"/>
                    <a:pt x="23811" y="0"/>
                    <a:pt x="23784" y="0"/>
                  </a:cubicBezTo>
                  <a:lnTo>
                    <a:pt x="23784" y="0"/>
                  </a:lnTo>
                  <a:lnTo>
                    <a:pt x="23713" y="0"/>
                  </a:lnTo>
                  <a:lnTo>
                    <a:pt x="23713" y="0"/>
                  </a:lnTo>
                  <a:cubicBezTo>
                    <a:pt x="23686" y="0"/>
                    <a:pt x="23668" y="0"/>
                    <a:pt x="23642" y="0"/>
                  </a:cubicBezTo>
                  <a:lnTo>
                    <a:pt x="23642" y="0"/>
                  </a:lnTo>
                  <a:lnTo>
                    <a:pt x="23570" y="0"/>
                  </a:lnTo>
                  <a:lnTo>
                    <a:pt x="23570" y="0"/>
                  </a:lnTo>
                  <a:cubicBezTo>
                    <a:pt x="23544" y="0"/>
                    <a:pt x="23517" y="0"/>
                    <a:pt x="23490" y="0"/>
                  </a:cubicBezTo>
                  <a:lnTo>
                    <a:pt x="23490" y="0"/>
                  </a:lnTo>
                  <a:lnTo>
                    <a:pt x="23419" y="0"/>
                  </a:lnTo>
                  <a:lnTo>
                    <a:pt x="23419" y="0"/>
                  </a:lnTo>
                  <a:cubicBezTo>
                    <a:pt x="23392" y="0"/>
                    <a:pt x="23365" y="0"/>
                    <a:pt x="23338" y="0"/>
                  </a:cubicBezTo>
                  <a:lnTo>
                    <a:pt x="23338" y="0"/>
                  </a:lnTo>
                  <a:lnTo>
                    <a:pt x="23267" y="0"/>
                  </a:lnTo>
                  <a:lnTo>
                    <a:pt x="23267" y="0"/>
                  </a:lnTo>
                  <a:cubicBezTo>
                    <a:pt x="23240" y="0"/>
                    <a:pt x="23213" y="0"/>
                    <a:pt x="23196" y="0"/>
                  </a:cubicBezTo>
                  <a:lnTo>
                    <a:pt x="23196" y="0"/>
                  </a:lnTo>
                  <a:lnTo>
                    <a:pt x="23124" y="0"/>
                  </a:lnTo>
                  <a:lnTo>
                    <a:pt x="23124" y="0"/>
                  </a:lnTo>
                  <a:cubicBezTo>
                    <a:pt x="23097" y="0"/>
                    <a:pt x="23071" y="0"/>
                    <a:pt x="23044" y="0"/>
                  </a:cubicBezTo>
                  <a:lnTo>
                    <a:pt x="23044" y="0"/>
                  </a:lnTo>
                  <a:lnTo>
                    <a:pt x="22973" y="0"/>
                  </a:lnTo>
                  <a:lnTo>
                    <a:pt x="22973" y="0"/>
                  </a:lnTo>
                  <a:cubicBezTo>
                    <a:pt x="22946" y="0"/>
                    <a:pt x="22919" y="0"/>
                    <a:pt x="22892" y="0"/>
                  </a:cubicBezTo>
                  <a:lnTo>
                    <a:pt x="22892" y="0"/>
                  </a:lnTo>
                  <a:lnTo>
                    <a:pt x="22821" y="0"/>
                  </a:lnTo>
                  <a:lnTo>
                    <a:pt x="22821" y="0"/>
                  </a:lnTo>
                  <a:cubicBezTo>
                    <a:pt x="22794" y="0"/>
                    <a:pt x="22767" y="0"/>
                    <a:pt x="22750" y="0"/>
                  </a:cubicBezTo>
                  <a:lnTo>
                    <a:pt x="22750" y="0"/>
                  </a:lnTo>
                  <a:lnTo>
                    <a:pt x="22678" y="0"/>
                  </a:lnTo>
                  <a:lnTo>
                    <a:pt x="22678" y="0"/>
                  </a:lnTo>
                  <a:cubicBezTo>
                    <a:pt x="22651" y="0"/>
                    <a:pt x="22625" y="0"/>
                    <a:pt x="22598" y="0"/>
                  </a:cubicBezTo>
                  <a:lnTo>
                    <a:pt x="22598" y="0"/>
                  </a:lnTo>
                  <a:lnTo>
                    <a:pt x="22527" y="0"/>
                  </a:lnTo>
                  <a:lnTo>
                    <a:pt x="22527" y="0"/>
                  </a:lnTo>
                  <a:cubicBezTo>
                    <a:pt x="22500" y="0"/>
                    <a:pt x="22473" y="0"/>
                    <a:pt x="22446" y="0"/>
                  </a:cubicBezTo>
                  <a:lnTo>
                    <a:pt x="22446" y="0"/>
                  </a:lnTo>
                  <a:lnTo>
                    <a:pt x="22375" y="0"/>
                  </a:lnTo>
                  <a:lnTo>
                    <a:pt x="22375" y="0"/>
                  </a:lnTo>
                  <a:cubicBezTo>
                    <a:pt x="22348" y="0"/>
                    <a:pt x="22321" y="0"/>
                    <a:pt x="22304" y="0"/>
                  </a:cubicBezTo>
                  <a:lnTo>
                    <a:pt x="22304" y="0"/>
                  </a:lnTo>
                  <a:lnTo>
                    <a:pt x="22223" y="0"/>
                  </a:lnTo>
                  <a:lnTo>
                    <a:pt x="22223" y="0"/>
                  </a:lnTo>
                  <a:cubicBezTo>
                    <a:pt x="22205" y="0"/>
                    <a:pt x="22179" y="0"/>
                    <a:pt x="22152" y="0"/>
                  </a:cubicBezTo>
                  <a:lnTo>
                    <a:pt x="22152" y="0"/>
                  </a:lnTo>
                  <a:lnTo>
                    <a:pt x="22080" y="0"/>
                  </a:lnTo>
                  <a:lnTo>
                    <a:pt x="22080" y="0"/>
                  </a:lnTo>
                  <a:cubicBezTo>
                    <a:pt x="22054" y="0"/>
                    <a:pt x="22027" y="0"/>
                    <a:pt x="22000" y="0"/>
                  </a:cubicBezTo>
                  <a:lnTo>
                    <a:pt x="22000" y="0"/>
                  </a:lnTo>
                  <a:lnTo>
                    <a:pt x="21929" y="0"/>
                  </a:lnTo>
                  <a:lnTo>
                    <a:pt x="21929" y="0"/>
                  </a:lnTo>
                  <a:cubicBezTo>
                    <a:pt x="21902" y="0"/>
                    <a:pt x="21875" y="0"/>
                    <a:pt x="21857" y="0"/>
                  </a:cubicBezTo>
                  <a:lnTo>
                    <a:pt x="21857" y="0"/>
                  </a:lnTo>
                  <a:lnTo>
                    <a:pt x="21777" y="0"/>
                  </a:lnTo>
                  <a:lnTo>
                    <a:pt x="21777" y="0"/>
                  </a:lnTo>
                  <a:cubicBezTo>
                    <a:pt x="21759" y="0"/>
                    <a:pt x="21733" y="0"/>
                    <a:pt x="21706" y="0"/>
                  </a:cubicBezTo>
                  <a:lnTo>
                    <a:pt x="21706" y="0"/>
                  </a:lnTo>
                  <a:lnTo>
                    <a:pt x="21634" y="0"/>
                  </a:lnTo>
                  <a:lnTo>
                    <a:pt x="21634" y="0"/>
                  </a:lnTo>
                  <a:cubicBezTo>
                    <a:pt x="21608" y="0"/>
                    <a:pt x="21581" y="0"/>
                    <a:pt x="21554" y="0"/>
                  </a:cubicBezTo>
                  <a:lnTo>
                    <a:pt x="21554" y="0"/>
                  </a:lnTo>
                  <a:lnTo>
                    <a:pt x="21483" y="0"/>
                  </a:lnTo>
                  <a:lnTo>
                    <a:pt x="21483" y="0"/>
                  </a:lnTo>
                  <a:cubicBezTo>
                    <a:pt x="21456" y="0"/>
                    <a:pt x="21429" y="0"/>
                    <a:pt x="21402" y="0"/>
                  </a:cubicBezTo>
                  <a:lnTo>
                    <a:pt x="21402" y="0"/>
                  </a:lnTo>
                  <a:lnTo>
                    <a:pt x="21331" y="0"/>
                  </a:lnTo>
                  <a:lnTo>
                    <a:pt x="21331" y="0"/>
                  </a:lnTo>
                  <a:cubicBezTo>
                    <a:pt x="21313" y="0"/>
                    <a:pt x="21287" y="0"/>
                    <a:pt x="21260" y="0"/>
                  </a:cubicBezTo>
                  <a:lnTo>
                    <a:pt x="21260" y="0"/>
                  </a:lnTo>
                  <a:lnTo>
                    <a:pt x="21188" y="0"/>
                  </a:lnTo>
                  <a:lnTo>
                    <a:pt x="21188" y="0"/>
                  </a:lnTo>
                  <a:cubicBezTo>
                    <a:pt x="21162" y="0"/>
                    <a:pt x="21135" y="0"/>
                    <a:pt x="21108" y="0"/>
                  </a:cubicBezTo>
                  <a:lnTo>
                    <a:pt x="21108" y="0"/>
                  </a:lnTo>
                  <a:lnTo>
                    <a:pt x="21037" y="0"/>
                  </a:lnTo>
                  <a:lnTo>
                    <a:pt x="21037" y="0"/>
                  </a:lnTo>
                  <a:cubicBezTo>
                    <a:pt x="21010" y="0"/>
                    <a:pt x="20983" y="0"/>
                    <a:pt x="20956" y="0"/>
                  </a:cubicBezTo>
                  <a:lnTo>
                    <a:pt x="20956" y="0"/>
                  </a:lnTo>
                  <a:lnTo>
                    <a:pt x="20885" y="0"/>
                  </a:lnTo>
                  <a:lnTo>
                    <a:pt x="20885" y="0"/>
                  </a:lnTo>
                  <a:cubicBezTo>
                    <a:pt x="20867" y="0"/>
                    <a:pt x="20840" y="0"/>
                    <a:pt x="20814" y="0"/>
                  </a:cubicBezTo>
                  <a:lnTo>
                    <a:pt x="20814" y="0"/>
                  </a:lnTo>
                  <a:lnTo>
                    <a:pt x="20742" y="0"/>
                  </a:lnTo>
                  <a:lnTo>
                    <a:pt x="20742" y="0"/>
                  </a:lnTo>
                  <a:cubicBezTo>
                    <a:pt x="20716" y="0"/>
                    <a:pt x="20689" y="0"/>
                    <a:pt x="20662" y="0"/>
                  </a:cubicBezTo>
                  <a:lnTo>
                    <a:pt x="20662" y="0"/>
                  </a:lnTo>
                  <a:lnTo>
                    <a:pt x="20591" y="0"/>
                  </a:lnTo>
                  <a:lnTo>
                    <a:pt x="20591" y="0"/>
                  </a:lnTo>
                  <a:cubicBezTo>
                    <a:pt x="20564" y="0"/>
                    <a:pt x="20537" y="0"/>
                    <a:pt x="20510" y="0"/>
                  </a:cubicBezTo>
                  <a:lnTo>
                    <a:pt x="20510" y="0"/>
                  </a:lnTo>
                  <a:lnTo>
                    <a:pt x="20439" y="0"/>
                  </a:lnTo>
                  <a:lnTo>
                    <a:pt x="20439" y="0"/>
                  </a:lnTo>
                  <a:cubicBezTo>
                    <a:pt x="20412" y="0"/>
                    <a:pt x="20394" y="0"/>
                    <a:pt x="20368" y="0"/>
                  </a:cubicBezTo>
                  <a:lnTo>
                    <a:pt x="20368" y="0"/>
                  </a:lnTo>
                  <a:lnTo>
                    <a:pt x="20296" y="0"/>
                  </a:lnTo>
                  <a:lnTo>
                    <a:pt x="20296" y="0"/>
                  </a:lnTo>
                  <a:cubicBezTo>
                    <a:pt x="20270" y="0"/>
                    <a:pt x="20243" y="0"/>
                    <a:pt x="20216" y="0"/>
                  </a:cubicBezTo>
                  <a:lnTo>
                    <a:pt x="20216" y="0"/>
                  </a:lnTo>
                  <a:lnTo>
                    <a:pt x="20145" y="0"/>
                  </a:lnTo>
                  <a:lnTo>
                    <a:pt x="20145" y="0"/>
                  </a:lnTo>
                  <a:cubicBezTo>
                    <a:pt x="20118" y="0"/>
                    <a:pt x="20091" y="0"/>
                    <a:pt x="20064" y="0"/>
                  </a:cubicBezTo>
                  <a:lnTo>
                    <a:pt x="20064" y="0"/>
                  </a:lnTo>
                  <a:lnTo>
                    <a:pt x="19993" y="0"/>
                  </a:lnTo>
                  <a:lnTo>
                    <a:pt x="19993" y="0"/>
                  </a:lnTo>
                  <a:cubicBezTo>
                    <a:pt x="19966" y="0"/>
                    <a:pt x="19948" y="0"/>
                    <a:pt x="19922" y="0"/>
                  </a:cubicBezTo>
                  <a:lnTo>
                    <a:pt x="19922" y="0"/>
                  </a:lnTo>
                  <a:lnTo>
                    <a:pt x="19850" y="0"/>
                  </a:lnTo>
                  <a:lnTo>
                    <a:pt x="19850" y="0"/>
                  </a:lnTo>
                  <a:cubicBezTo>
                    <a:pt x="19823" y="0"/>
                    <a:pt x="19797" y="0"/>
                    <a:pt x="19770" y="0"/>
                  </a:cubicBezTo>
                  <a:lnTo>
                    <a:pt x="19770" y="0"/>
                  </a:lnTo>
                  <a:lnTo>
                    <a:pt x="19699" y="0"/>
                  </a:lnTo>
                  <a:lnTo>
                    <a:pt x="19699" y="0"/>
                  </a:lnTo>
                  <a:cubicBezTo>
                    <a:pt x="19672" y="0"/>
                    <a:pt x="19645" y="0"/>
                    <a:pt x="19618" y="0"/>
                  </a:cubicBezTo>
                  <a:lnTo>
                    <a:pt x="19618" y="0"/>
                  </a:lnTo>
                  <a:lnTo>
                    <a:pt x="19547" y="0"/>
                  </a:lnTo>
                  <a:lnTo>
                    <a:pt x="19547" y="0"/>
                  </a:lnTo>
                  <a:cubicBezTo>
                    <a:pt x="19520" y="0"/>
                    <a:pt x="19502" y="0"/>
                    <a:pt x="19476" y="0"/>
                  </a:cubicBezTo>
                  <a:lnTo>
                    <a:pt x="19476" y="0"/>
                  </a:lnTo>
                  <a:lnTo>
                    <a:pt x="19404" y="0"/>
                  </a:lnTo>
                  <a:lnTo>
                    <a:pt x="19404" y="0"/>
                  </a:lnTo>
                  <a:cubicBezTo>
                    <a:pt x="19377" y="0"/>
                    <a:pt x="19351" y="0"/>
                    <a:pt x="19324" y="0"/>
                  </a:cubicBezTo>
                  <a:lnTo>
                    <a:pt x="19324" y="0"/>
                  </a:lnTo>
                  <a:lnTo>
                    <a:pt x="19253" y="0"/>
                  </a:lnTo>
                  <a:lnTo>
                    <a:pt x="19253" y="0"/>
                  </a:lnTo>
                  <a:cubicBezTo>
                    <a:pt x="19226" y="0"/>
                    <a:pt x="19199" y="0"/>
                    <a:pt x="19172" y="0"/>
                  </a:cubicBezTo>
                  <a:lnTo>
                    <a:pt x="19172" y="0"/>
                  </a:lnTo>
                  <a:lnTo>
                    <a:pt x="19101" y="0"/>
                  </a:lnTo>
                  <a:lnTo>
                    <a:pt x="19101" y="0"/>
                  </a:lnTo>
                  <a:cubicBezTo>
                    <a:pt x="19074" y="0"/>
                    <a:pt x="19056" y="0"/>
                    <a:pt x="19029" y="0"/>
                  </a:cubicBezTo>
                  <a:lnTo>
                    <a:pt x="19029" y="0"/>
                  </a:lnTo>
                  <a:lnTo>
                    <a:pt x="18958" y="0"/>
                  </a:lnTo>
                  <a:lnTo>
                    <a:pt x="18958" y="0"/>
                  </a:lnTo>
                  <a:cubicBezTo>
                    <a:pt x="18931" y="0"/>
                    <a:pt x="18905" y="0"/>
                    <a:pt x="18878" y="0"/>
                  </a:cubicBezTo>
                  <a:lnTo>
                    <a:pt x="18878" y="0"/>
                  </a:lnTo>
                  <a:lnTo>
                    <a:pt x="18806" y="0"/>
                  </a:lnTo>
                  <a:lnTo>
                    <a:pt x="18806" y="0"/>
                  </a:lnTo>
                  <a:cubicBezTo>
                    <a:pt x="18780" y="0"/>
                    <a:pt x="18753" y="0"/>
                    <a:pt x="18726" y="0"/>
                  </a:cubicBezTo>
                  <a:lnTo>
                    <a:pt x="18726" y="0"/>
                  </a:lnTo>
                  <a:lnTo>
                    <a:pt x="18655" y="0"/>
                  </a:lnTo>
                  <a:lnTo>
                    <a:pt x="18655" y="0"/>
                  </a:lnTo>
                  <a:cubicBezTo>
                    <a:pt x="18628" y="0"/>
                    <a:pt x="18610" y="0"/>
                    <a:pt x="18583" y="0"/>
                  </a:cubicBezTo>
                  <a:lnTo>
                    <a:pt x="18583" y="0"/>
                  </a:lnTo>
                  <a:lnTo>
                    <a:pt x="18512" y="0"/>
                  </a:lnTo>
                  <a:lnTo>
                    <a:pt x="18512" y="0"/>
                  </a:lnTo>
                  <a:cubicBezTo>
                    <a:pt x="18485" y="0"/>
                    <a:pt x="18459" y="0"/>
                    <a:pt x="18432" y="0"/>
                  </a:cubicBezTo>
                  <a:lnTo>
                    <a:pt x="18432" y="0"/>
                  </a:lnTo>
                  <a:lnTo>
                    <a:pt x="18360" y="0"/>
                  </a:lnTo>
                  <a:lnTo>
                    <a:pt x="18360" y="0"/>
                  </a:lnTo>
                  <a:cubicBezTo>
                    <a:pt x="18334" y="0"/>
                    <a:pt x="18307" y="0"/>
                    <a:pt x="18280" y="0"/>
                  </a:cubicBezTo>
                  <a:lnTo>
                    <a:pt x="18280" y="0"/>
                  </a:lnTo>
                  <a:lnTo>
                    <a:pt x="18209" y="0"/>
                  </a:lnTo>
                  <a:lnTo>
                    <a:pt x="18209" y="0"/>
                  </a:lnTo>
                  <a:cubicBezTo>
                    <a:pt x="18182" y="0"/>
                    <a:pt x="18164" y="0"/>
                    <a:pt x="18137" y="0"/>
                  </a:cubicBezTo>
                  <a:lnTo>
                    <a:pt x="18137" y="0"/>
                  </a:lnTo>
                  <a:lnTo>
                    <a:pt x="18066" y="0"/>
                  </a:lnTo>
                  <a:lnTo>
                    <a:pt x="18066" y="0"/>
                  </a:lnTo>
                  <a:cubicBezTo>
                    <a:pt x="18039" y="0"/>
                    <a:pt x="18012" y="0"/>
                    <a:pt x="17986" y="0"/>
                  </a:cubicBezTo>
                  <a:lnTo>
                    <a:pt x="17986" y="0"/>
                  </a:lnTo>
                  <a:lnTo>
                    <a:pt x="17914" y="0"/>
                  </a:lnTo>
                  <a:lnTo>
                    <a:pt x="17914" y="0"/>
                  </a:lnTo>
                  <a:cubicBezTo>
                    <a:pt x="17888" y="0"/>
                    <a:pt x="17861" y="0"/>
                    <a:pt x="17834" y="0"/>
                  </a:cubicBezTo>
                  <a:lnTo>
                    <a:pt x="17834" y="0"/>
                  </a:lnTo>
                  <a:lnTo>
                    <a:pt x="17763" y="0"/>
                  </a:lnTo>
                  <a:lnTo>
                    <a:pt x="17763" y="0"/>
                  </a:lnTo>
                  <a:cubicBezTo>
                    <a:pt x="17736" y="0"/>
                    <a:pt x="17709" y="0"/>
                    <a:pt x="17691" y="0"/>
                  </a:cubicBezTo>
                  <a:lnTo>
                    <a:pt x="17691" y="0"/>
                  </a:lnTo>
                  <a:lnTo>
                    <a:pt x="17620" y="0"/>
                  </a:lnTo>
                  <a:lnTo>
                    <a:pt x="17620" y="0"/>
                  </a:lnTo>
                  <a:cubicBezTo>
                    <a:pt x="17593" y="0"/>
                    <a:pt x="17566" y="0"/>
                    <a:pt x="17540" y="0"/>
                  </a:cubicBezTo>
                  <a:lnTo>
                    <a:pt x="17540" y="0"/>
                  </a:lnTo>
                  <a:lnTo>
                    <a:pt x="17468" y="0"/>
                  </a:lnTo>
                  <a:lnTo>
                    <a:pt x="17468" y="0"/>
                  </a:lnTo>
                  <a:cubicBezTo>
                    <a:pt x="17442" y="0"/>
                    <a:pt x="17415" y="0"/>
                    <a:pt x="17388" y="0"/>
                  </a:cubicBezTo>
                  <a:lnTo>
                    <a:pt x="17388" y="0"/>
                  </a:lnTo>
                  <a:lnTo>
                    <a:pt x="17317" y="0"/>
                  </a:lnTo>
                  <a:lnTo>
                    <a:pt x="17317" y="0"/>
                  </a:lnTo>
                  <a:cubicBezTo>
                    <a:pt x="17290" y="0"/>
                    <a:pt x="17263" y="0"/>
                    <a:pt x="17245" y="0"/>
                  </a:cubicBezTo>
                  <a:lnTo>
                    <a:pt x="17245" y="0"/>
                  </a:lnTo>
                  <a:lnTo>
                    <a:pt x="17174" y="0"/>
                  </a:lnTo>
                  <a:lnTo>
                    <a:pt x="17174" y="0"/>
                  </a:lnTo>
                  <a:cubicBezTo>
                    <a:pt x="17147" y="0"/>
                    <a:pt x="17120" y="0"/>
                    <a:pt x="17094" y="0"/>
                  </a:cubicBezTo>
                  <a:lnTo>
                    <a:pt x="17094" y="0"/>
                  </a:lnTo>
                  <a:lnTo>
                    <a:pt x="17022" y="0"/>
                  </a:lnTo>
                  <a:lnTo>
                    <a:pt x="17022" y="0"/>
                  </a:lnTo>
                  <a:cubicBezTo>
                    <a:pt x="16995" y="0"/>
                    <a:pt x="16969" y="0"/>
                    <a:pt x="16942" y="0"/>
                  </a:cubicBezTo>
                  <a:lnTo>
                    <a:pt x="16942" y="0"/>
                  </a:lnTo>
                  <a:lnTo>
                    <a:pt x="16871" y="0"/>
                  </a:lnTo>
                  <a:lnTo>
                    <a:pt x="16871" y="0"/>
                  </a:lnTo>
                  <a:cubicBezTo>
                    <a:pt x="16844" y="0"/>
                    <a:pt x="16817" y="0"/>
                    <a:pt x="16799" y="0"/>
                  </a:cubicBezTo>
                  <a:lnTo>
                    <a:pt x="16799" y="0"/>
                  </a:lnTo>
                  <a:lnTo>
                    <a:pt x="16719" y="0"/>
                  </a:lnTo>
                  <a:lnTo>
                    <a:pt x="16719" y="0"/>
                  </a:lnTo>
                  <a:cubicBezTo>
                    <a:pt x="16701" y="0"/>
                    <a:pt x="16674" y="0"/>
                    <a:pt x="16648" y="0"/>
                  </a:cubicBezTo>
                  <a:lnTo>
                    <a:pt x="16648" y="0"/>
                  </a:lnTo>
                  <a:lnTo>
                    <a:pt x="16576" y="0"/>
                  </a:lnTo>
                  <a:lnTo>
                    <a:pt x="16576" y="0"/>
                  </a:lnTo>
                  <a:cubicBezTo>
                    <a:pt x="16549" y="0"/>
                    <a:pt x="16523" y="0"/>
                    <a:pt x="16496" y="0"/>
                  </a:cubicBezTo>
                  <a:lnTo>
                    <a:pt x="16496" y="0"/>
                  </a:lnTo>
                  <a:lnTo>
                    <a:pt x="16425" y="0"/>
                  </a:lnTo>
                  <a:lnTo>
                    <a:pt x="16425" y="0"/>
                  </a:lnTo>
                  <a:cubicBezTo>
                    <a:pt x="16398" y="0"/>
                    <a:pt x="16371" y="0"/>
                    <a:pt x="16353" y="0"/>
                  </a:cubicBezTo>
                  <a:lnTo>
                    <a:pt x="16353" y="0"/>
                  </a:lnTo>
                  <a:lnTo>
                    <a:pt x="16273" y="0"/>
                  </a:lnTo>
                  <a:lnTo>
                    <a:pt x="16273" y="0"/>
                  </a:lnTo>
                  <a:cubicBezTo>
                    <a:pt x="16255" y="0"/>
                    <a:pt x="16228" y="0"/>
                    <a:pt x="16202" y="0"/>
                  </a:cubicBezTo>
                  <a:lnTo>
                    <a:pt x="16202" y="0"/>
                  </a:lnTo>
                  <a:lnTo>
                    <a:pt x="16130" y="0"/>
                  </a:lnTo>
                  <a:lnTo>
                    <a:pt x="16130" y="0"/>
                  </a:lnTo>
                  <a:cubicBezTo>
                    <a:pt x="16103" y="0"/>
                    <a:pt x="16077" y="0"/>
                    <a:pt x="16050" y="0"/>
                  </a:cubicBezTo>
                  <a:lnTo>
                    <a:pt x="16050" y="0"/>
                  </a:lnTo>
                  <a:cubicBezTo>
                    <a:pt x="11589" y="0"/>
                    <a:pt x="7807" y="1561"/>
                    <a:pt x="4684" y="4684"/>
                  </a:cubicBezTo>
                  <a:lnTo>
                    <a:pt x="4684" y="4684"/>
                  </a:lnTo>
                  <a:cubicBezTo>
                    <a:pt x="1562" y="7806"/>
                    <a:pt x="1" y="11749"/>
                    <a:pt x="1" y="16504"/>
                  </a:cubicBezTo>
                  <a:lnTo>
                    <a:pt x="1" y="16504"/>
                  </a:lnTo>
                  <a:cubicBezTo>
                    <a:pt x="1" y="20956"/>
                    <a:pt x="1562" y="24747"/>
                    <a:pt x="4684" y="27870"/>
                  </a:cubicBezTo>
                  <a:lnTo>
                    <a:pt x="4684" y="27870"/>
                  </a:lnTo>
                  <a:cubicBezTo>
                    <a:pt x="7807" y="30992"/>
                    <a:pt x="11589" y="32553"/>
                    <a:pt x="16050" y="32553"/>
                  </a:cubicBezTo>
                  <a:lnTo>
                    <a:pt x="16050" y="32553"/>
                  </a:lnTo>
                  <a:cubicBezTo>
                    <a:pt x="16077" y="32553"/>
                    <a:pt x="16103" y="32553"/>
                    <a:pt x="16130" y="32553"/>
                  </a:cubicBezTo>
                  <a:lnTo>
                    <a:pt x="16130" y="32553"/>
                  </a:lnTo>
                  <a:cubicBezTo>
                    <a:pt x="16148" y="32553"/>
                    <a:pt x="16175" y="32553"/>
                    <a:pt x="16202" y="32553"/>
                  </a:cubicBezTo>
                  <a:lnTo>
                    <a:pt x="16202" y="32553"/>
                  </a:lnTo>
                  <a:cubicBezTo>
                    <a:pt x="16228" y="32553"/>
                    <a:pt x="16255" y="32553"/>
                    <a:pt x="16273" y="32553"/>
                  </a:cubicBezTo>
                  <a:lnTo>
                    <a:pt x="16273" y="32553"/>
                  </a:lnTo>
                  <a:cubicBezTo>
                    <a:pt x="16300" y="32553"/>
                    <a:pt x="16326" y="32553"/>
                    <a:pt x="16353" y="32553"/>
                  </a:cubicBezTo>
                  <a:lnTo>
                    <a:pt x="16353" y="32553"/>
                  </a:lnTo>
                  <a:cubicBezTo>
                    <a:pt x="16371" y="32553"/>
                    <a:pt x="16398" y="32553"/>
                    <a:pt x="16425" y="32553"/>
                  </a:cubicBezTo>
                  <a:lnTo>
                    <a:pt x="16425" y="32553"/>
                  </a:lnTo>
                  <a:cubicBezTo>
                    <a:pt x="16451" y="32553"/>
                    <a:pt x="16478" y="32553"/>
                    <a:pt x="16496" y="32553"/>
                  </a:cubicBezTo>
                  <a:lnTo>
                    <a:pt x="16496" y="32553"/>
                  </a:lnTo>
                  <a:cubicBezTo>
                    <a:pt x="16523" y="32553"/>
                    <a:pt x="16549" y="32553"/>
                    <a:pt x="16576" y="32553"/>
                  </a:cubicBezTo>
                  <a:lnTo>
                    <a:pt x="16576" y="32553"/>
                  </a:lnTo>
                  <a:cubicBezTo>
                    <a:pt x="16603" y="32553"/>
                    <a:pt x="16621" y="32553"/>
                    <a:pt x="16648" y="32553"/>
                  </a:cubicBezTo>
                  <a:lnTo>
                    <a:pt x="16648" y="32553"/>
                  </a:lnTo>
                  <a:cubicBezTo>
                    <a:pt x="16674" y="32553"/>
                    <a:pt x="16701" y="32553"/>
                    <a:pt x="16719" y="32553"/>
                  </a:cubicBezTo>
                  <a:lnTo>
                    <a:pt x="16719" y="32553"/>
                  </a:lnTo>
                  <a:cubicBezTo>
                    <a:pt x="16746" y="32553"/>
                    <a:pt x="16772" y="32553"/>
                    <a:pt x="16799" y="32553"/>
                  </a:cubicBezTo>
                  <a:lnTo>
                    <a:pt x="16799" y="32553"/>
                  </a:lnTo>
                  <a:cubicBezTo>
                    <a:pt x="16817" y="32553"/>
                    <a:pt x="16844" y="32553"/>
                    <a:pt x="16871" y="32553"/>
                  </a:cubicBezTo>
                  <a:lnTo>
                    <a:pt x="16871" y="32553"/>
                  </a:lnTo>
                  <a:cubicBezTo>
                    <a:pt x="16897" y="32553"/>
                    <a:pt x="16924" y="32553"/>
                    <a:pt x="16942" y="32553"/>
                  </a:cubicBezTo>
                  <a:lnTo>
                    <a:pt x="16942" y="32553"/>
                  </a:lnTo>
                  <a:cubicBezTo>
                    <a:pt x="16969" y="32553"/>
                    <a:pt x="16995" y="32553"/>
                    <a:pt x="17022" y="32553"/>
                  </a:cubicBezTo>
                  <a:lnTo>
                    <a:pt x="17022" y="32553"/>
                  </a:lnTo>
                  <a:cubicBezTo>
                    <a:pt x="17049" y="32553"/>
                    <a:pt x="17067" y="32553"/>
                    <a:pt x="17094" y="32553"/>
                  </a:cubicBezTo>
                  <a:lnTo>
                    <a:pt x="17094" y="32553"/>
                  </a:lnTo>
                  <a:cubicBezTo>
                    <a:pt x="17120" y="32553"/>
                    <a:pt x="17147" y="32553"/>
                    <a:pt x="17174" y="32553"/>
                  </a:cubicBezTo>
                  <a:lnTo>
                    <a:pt x="17174" y="32553"/>
                  </a:lnTo>
                  <a:cubicBezTo>
                    <a:pt x="17192" y="32553"/>
                    <a:pt x="17219" y="32553"/>
                    <a:pt x="17245" y="32553"/>
                  </a:cubicBezTo>
                  <a:lnTo>
                    <a:pt x="17245" y="32553"/>
                  </a:lnTo>
                  <a:cubicBezTo>
                    <a:pt x="17263" y="32553"/>
                    <a:pt x="17290" y="32553"/>
                    <a:pt x="17317" y="32553"/>
                  </a:cubicBezTo>
                  <a:lnTo>
                    <a:pt x="17317" y="32553"/>
                  </a:lnTo>
                  <a:cubicBezTo>
                    <a:pt x="17343" y="32553"/>
                    <a:pt x="17370" y="32553"/>
                    <a:pt x="17388" y="32553"/>
                  </a:cubicBezTo>
                  <a:lnTo>
                    <a:pt x="17388" y="32553"/>
                  </a:lnTo>
                  <a:cubicBezTo>
                    <a:pt x="17415" y="32553"/>
                    <a:pt x="17442" y="32553"/>
                    <a:pt x="17468" y="32553"/>
                  </a:cubicBezTo>
                  <a:lnTo>
                    <a:pt x="17468" y="32553"/>
                  </a:lnTo>
                  <a:cubicBezTo>
                    <a:pt x="17495" y="32553"/>
                    <a:pt x="17513" y="32553"/>
                    <a:pt x="17540" y="32553"/>
                  </a:cubicBezTo>
                  <a:lnTo>
                    <a:pt x="17540" y="32553"/>
                  </a:lnTo>
                  <a:cubicBezTo>
                    <a:pt x="17566" y="32553"/>
                    <a:pt x="17593" y="32553"/>
                    <a:pt x="17620" y="32553"/>
                  </a:cubicBezTo>
                  <a:lnTo>
                    <a:pt x="17620" y="32553"/>
                  </a:lnTo>
                  <a:cubicBezTo>
                    <a:pt x="17638" y="32553"/>
                    <a:pt x="17665" y="32553"/>
                    <a:pt x="17691" y="32553"/>
                  </a:cubicBezTo>
                  <a:lnTo>
                    <a:pt x="17691" y="32553"/>
                  </a:lnTo>
                  <a:cubicBezTo>
                    <a:pt x="17709" y="32553"/>
                    <a:pt x="17736" y="32553"/>
                    <a:pt x="17763" y="32553"/>
                  </a:cubicBezTo>
                  <a:lnTo>
                    <a:pt x="17763" y="32553"/>
                  </a:lnTo>
                  <a:cubicBezTo>
                    <a:pt x="17789" y="32553"/>
                    <a:pt x="17816" y="32553"/>
                    <a:pt x="17834" y="32553"/>
                  </a:cubicBezTo>
                  <a:lnTo>
                    <a:pt x="17834" y="32553"/>
                  </a:lnTo>
                  <a:cubicBezTo>
                    <a:pt x="17861" y="32553"/>
                    <a:pt x="17888" y="32553"/>
                    <a:pt x="17914" y="32553"/>
                  </a:cubicBezTo>
                  <a:lnTo>
                    <a:pt x="17914" y="32553"/>
                  </a:lnTo>
                  <a:cubicBezTo>
                    <a:pt x="17941" y="32553"/>
                    <a:pt x="17959" y="32553"/>
                    <a:pt x="17986" y="32553"/>
                  </a:cubicBezTo>
                  <a:lnTo>
                    <a:pt x="17986" y="32553"/>
                  </a:lnTo>
                  <a:cubicBezTo>
                    <a:pt x="18012" y="32553"/>
                    <a:pt x="18039" y="32553"/>
                    <a:pt x="18066" y="32553"/>
                  </a:cubicBezTo>
                  <a:lnTo>
                    <a:pt x="18066" y="32553"/>
                  </a:lnTo>
                  <a:cubicBezTo>
                    <a:pt x="18084" y="32553"/>
                    <a:pt x="18111" y="32553"/>
                    <a:pt x="18137" y="32553"/>
                  </a:cubicBezTo>
                  <a:lnTo>
                    <a:pt x="18137" y="32553"/>
                  </a:lnTo>
                  <a:cubicBezTo>
                    <a:pt x="18164" y="32553"/>
                    <a:pt x="18182" y="32553"/>
                    <a:pt x="18209" y="32553"/>
                  </a:cubicBezTo>
                  <a:lnTo>
                    <a:pt x="18209" y="32553"/>
                  </a:lnTo>
                  <a:cubicBezTo>
                    <a:pt x="18236" y="32553"/>
                    <a:pt x="18262" y="32553"/>
                    <a:pt x="18280" y="32553"/>
                  </a:cubicBezTo>
                  <a:lnTo>
                    <a:pt x="18280" y="32553"/>
                  </a:lnTo>
                  <a:cubicBezTo>
                    <a:pt x="18307" y="32553"/>
                    <a:pt x="18334" y="32553"/>
                    <a:pt x="18360" y="32553"/>
                  </a:cubicBezTo>
                  <a:lnTo>
                    <a:pt x="18360" y="32553"/>
                  </a:lnTo>
                  <a:cubicBezTo>
                    <a:pt x="18387" y="32553"/>
                    <a:pt x="18405" y="32553"/>
                    <a:pt x="18432" y="32553"/>
                  </a:cubicBezTo>
                  <a:lnTo>
                    <a:pt x="18432" y="32553"/>
                  </a:lnTo>
                  <a:cubicBezTo>
                    <a:pt x="18459" y="32553"/>
                    <a:pt x="18485" y="32553"/>
                    <a:pt x="18512" y="32553"/>
                  </a:cubicBezTo>
                  <a:lnTo>
                    <a:pt x="18512" y="32553"/>
                  </a:lnTo>
                  <a:cubicBezTo>
                    <a:pt x="18530" y="32553"/>
                    <a:pt x="18557" y="32553"/>
                    <a:pt x="18583" y="32553"/>
                  </a:cubicBezTo>
                  <a:lnTo>
                    <a:pt x="18583" y="32553"/>
                  </a:lnTo>
                  <a:cubicBezTo>
                    <a:pt x="18610" y="32553"/>
                    <a:pt x="18628" y="32553"/>
                    <a:pt x="18655" y="32553"/>
                  </a:cubicBezTo>
                  <a:lnTo>
                    <a:pt x="18655" y="32553"/>
                  </a:lnTo>
                  <a:cubicBezTo>
                    <a:pt x="18682" y="32553"/>
                    <a:pt x="18708" y="32553"/>
                    <a:pt x="18726" y="32553"/>
                  </a:cubicBezTo>
                  <a:lnTo>
                    <a:pt x="18726" y="32553"/>
                  </a:lnTo>
                  <a:cubicBezTo>
                    <a:pt x="18753" y="32553"/>
                    <a:pt x="18780" y="32553"/>
                    <a:pt x="18806" y="32553"/>
                  </a:cubicBezTo>
                  <a:lnTo>
                    <a:pt x="18806" y="32553"/>
                  </a:lnTo>
                  <a:cubicBezTo>
                    <a:pt x="18833" y="32553"/>
                    <a:pt x="18851" y="32553"/>
                    <a:pt x="18878" y="32553"/>
                  </a:cubicBezTo>
                  <a:lnTo>
                    <a:pt x="18878" y="32553"/>
                  </a:lnTo>
                  <a:cubicBezTo>
                    <a:pt x="18905" y="32553"/>
                    <a:pt x="18931" y="32553"/>
                    <a:pt x="18958" y="32553"/>
                  </a:cubicBezTo>
                  <a:lnTo>
                    <a:pt x="18958" y="32553"/>
                  </a:lnTo>
                  <a:cubicBezTo>
                    <a:pt x="18976" y="32553"/>
                    <a:pt x="19003" y="32553"/>
                    <a:pt x="19029" y="32553"/>
                  </a:cubicBezTo>
                  <a:lnTo>
                    <a:pt x="19029" y="32553"/>
                  </a:lnTo>
                  <a:cubicBezTo>
                    <a:pt x="19056" y="32553"/>
                    <a:pt x="19074" y="32553"/>
                    <a:pt x="19101" y="32553"/>
                  </a:cubicBezTo>
                  <a:lnTo>
                    <a:pt x="19101" y="32553"/>
                  </a:lnTo>
                  <a:cubicBezTo>
                    <a:pt x="19128" y="32553"/>
                    <a:pt x="19154" y="32553"/>
                    <a:pt x="19172" y="32553"/>
                  </a:cubicBezTo>
                  <a:lnTo>
                    <a:pt x="19172" y="32553"/>
                  </a:lnTo>
                  <a:cubicBezTo>
                    <a:pt x="19199" y="32553"/>
                    <a:pt x="19226" y="32553"/>
                    <a:pt x="19253" y="32553"/>
                  </a:cubicBezTo>
                  <a:lnTo>
                    <a:pt x="19253" y="32553"/>
                  </a:lnTo>
                  <a:cubicBezTo>
                    <a:pt x="19279" y="32553"/>
                    <a:pt x="19297" y="32553"/>
                    <a:pt x="19324" y="32553"/>
                  </a:cubicBezTo>
                  <a:lnTo>
                    <a:pt x="19324" y="32553"/>
                  </a:lnTo>
                  <a:cubicBezTo>
                    <a:pt x="19351" y="32553"/>
                    <a:pt x="19377" y="32553"/>
                    <a:pt x="19404" y="32553"/>
                  </a:cubicBezTo>
                  <a:lnTo>
                    <a:pt x="19404" y="32553"/>
                  </a:lnTo>
                  <a:cubicBezTo>
                    <a:pt x="19422" y="32553"/>
                    <a:pt x="19449" y="32553"/>
                    <a:pt x="19476" y="32553"/>
                  </a:cubicBezTo>
                  <a:lnTo>
                    <a:pt x="19476" y="32553"/>
                  </a:lnTo>
                  <a:cubicBezTo>
                    <a:pt x="19502" y="32553"/>
                    <a:pt x="19520" y="32553"/>
                    <a:pt x="19547" y="32553"/>
                  </a:cubicBezTo>
                  <a:lnTo>
                    <a:pt x="19547" y="32553"/>
                  </a:lnTo>
                  <a:cubicBezTo>
                    <a:pt x="19574" y="32553"/>
                    <a:pt x="19600" y="32553"/>
                    <a:pt x="19618" y="32553"/>
                  </a:cubicBezTo>
                  <a:lnTo>
                    <a:pt x="19618" y="32553"/>
                  </a:lnTo>
                  <a:cubicBezTo>
                    <a:pt x="19645" y="32553"/>
                    <a:pt x="19672" y="32553"/>
                    <a:pt x="19699" y="32553"/>
                  </a:cubicBezTo>
                  <a:lnTo>
                    <a:pt x="19699" y="32553"/>
                  </a:lnTo>
                  <a:cubicBezTo>
                    <a:pt x="19725" y="32553"/>
                    <a:pt x="19743" y="32553"/>
                    <a:pt x="19770" y="32553"/>
                  </a:cubicBezTo>
                  <a:lnTo>
                    <a:pt x="19770" y="32553"/>
                  </a:lnTo>
                  <a:cubicBezTo>
                    <a:pt x="19797" y="32553"/>
                    <a:pt x="19823" y="32553"/>
                    <a:pt x="19850" y="32553"/>
                  </a:cubicBezTo>
                  <a:lnTo>
                    <a:pt x="19850" y="32553"/>
                  </a:lnTo>
                  <a:cubicBezTo>
                    <a:pt x="19868" y="32553"/>
                    <a:pt x="19895" y="32553"/>
                    <a:pt x="19922" y="32553"/>
                  </a:cubicBezTo>
                  <a:lnTo>
                    <a:pt x="19922" y="32553"/>
                  </a:lnTo>
                  <a:cubicBezTo>
                    <a:pt x="19948" y="32553"/>
                    <a:pt x="19966" y="32553"/>
                    <a:pt x="19993" y="32553"/>
                  </a:cubicBezTo>
                  <a:lnTo>
                    <a:pt x="19993" y="32553"/>
                  </a:lnTo>
                  <a:cubicBezTo>
                    <a:pt x="20020" y="32553"/>
                    <a:pt x="20046" y="32553"/>
                    <a:pt x="20064" y="32553"/>
                  </a:cubicBezTo>
                  <a:lnTo>
                    <a:pt x="20064" y="32553"/>
                  </a:lnTo>
                  <a:cubicBezTo>
                    <a:pt x="20091" y="32553"/>
                    <a:pt x="20118" y="32553"/>
                    <a:pt x="20145" y="32553"/>
                  </a:cubicBezTo>
                  <a:lnTo>
                    <a:pt x="20145" y="32553"/>
                  </a:lnTo>
                  <a:cubicBezTo>
                    <a:pt x="20171" y="32553"/>
                    <a:pt x="20189" y="32553"/>
                    <a:pt x="20216" y="32553"/>
                  </a:cubicBezTo>
                  <a:lnTo>
                    <a:pt x="20216" y="32553"/>
                  </a:lnTo>
                  <a:cubicBezTo>
                    <a:pt x="20243" y="32553"/>
                    <a:pt x="20270" y="32553"/>
                    <a:pt x="20296" y="32553"/>
                  </a:cubicBezTo>
                  <a:lnTo>
                    <a:pt x="20296" y="32553"/>
                  </a:lnTo>
                  <a:cubicBezTo>
                    <a:pt x="20314" y="32553"/>
                    <a:pt x="20341" y="32553"/>
                    <a:pt x="20368" y="32553"/>
                  </a:cubicBezTo>
                  <a:lnTo>
                    <a:pt x="20368" y="32553"/>
                  </a:lnTo>
                  <a:cubicBezTo>
                    <a:pt x="20394" y="32553"/>
                    <a:pt x="20412" y="32553"/>
                    <a:pt x="20439" y="32553"/>
                  </a:cubicBezTo>
                  <a:lnTo>
                    <a:pt x="20439" y="32553"/>
                  </a:lnTo>
                  <a:cubicBezTo>
                    <a:pt x="20466" y="32553"/>
                    <a:pt x="20493" y="32553"/>
                    <a:pt x="20510" y="32553"/>
                  </a:cubicBezTo>
                  <a:lnTo>
                    <a:pt x="20510" y="32553"/>
                  </a:lnTo>
                  <a:cubicBezTo>
                    <a:pt x="20537" y="32553"/>
                    <a:pt x="20564" y="32553"/>
                    <a:pt x="20591" y="32553"/>
                  </a:cubicBezTo>
                  <a:lnTo>
                    <a:pt x="20591" y="32553"/>
                  </a:lnTo>
                  <a:cubicBezTo>
                    <a:pt x="20617" y="32553"/>
                    <a:pt x="20635" y="32553"/>
                    <a:pt x="20662" y="32553"/>
                  </a:cubicBezTo>
                  <a:lnTo>
                    <a:pt x="20662" y="32553"/>
                  </a:lnTo>
                  <a:cubicBezTo>
                    <a:pt x="20689" y="32553"/>
                    <a:pt x="20716" y="32553"/>
                    <a:pt x="20742" y="32553"/>
                  </a:cubicBezTo>
                  <a:lnTo>
                    <a:pt x="20742" y="32553"/>
                  </a:lnTo>
                  <a:cubicBezTo>
                    <a:pt x="20760" y="32553"/>
                    <a:pt x="20787" y="32553"/>
                    <a:pt x="20814" y="32553"/>
                  </a:cubicBezTo>
                  <a:lnTo>
                    <a:pt x="20814" y="32553"/>
                  </a:lnTo>
                  <a:cubicBezTo>
                    <a:pt x="20840" y="32553"/>
                    <a:pt x="20867" y="32553"/>
                    <a:pt x="20885" y="32553"/>
                  </a:cubicBezTo>
                  <a:lnTo>
                    <a:pt x="20885" y="32553"/>
                  </a:lnTo>
                  <a:cubicBezTo>
                    <a:pt x="20912" y="32553"/>
                    <a:pt x="20939" y="32553"/>
                    <a:pt x="20956" y="32553"/>
                  </a:cubicBezTo>
                  <a:lnTo>
                    <a:pt x="20956" y="32553"/>
                  </a:lnTo>
                  <a:cubicBezTo>
                    <a:pt x="20983" y="32553"/>
                    <a:pt x="21010" y="32553"/>
                    <a:pt x="21037" y="32553"/>
                  </a:cubicBezTo>
                  <a:lnTo>
                    <a:pt x="21037" y="32553"/>
                  </a:lnTo>
                  <a:cubicBezTo>
                    <a:pt x="21063" y="32553"/>
                    <a:pt x="21081" y="32553"/>
                    <a:pt x="21108" y="32553"/>
                  </a:cubicBezTo>
                  <a:lnTo>
                    <a:pt x="21108" y="32553"/>
                  </a:lnTo>
                  <a:cubicBezTo>
                    <a:pt x="21135" y="32553"/>
                    <a:pt x="21162" y="32553"/>
                    <a:pt x="21188" y="32553"/>
                  </a:cubicBezTo>
                  <a:lnTo>
                    <a:pt x="21188" y="32553"/>
                  </a:lnTo>
                  <a:cubicBezTo>
                    <a:pt x="21206" y="32553"/>
                    <a:pt x="21233" y="32553"/>
                    <a:pt x="21260" y="32553"/>
                  </a:cubicBezTo>
                  <a:lnTo>
                    <a:pt x="21260" y="32553"/>
                  </a:lnTo>
                  <a:cubicBezTo>
                    <a:pt x="21287" y="32553"/>
                    <a:pt x="21313" y="32553"/>
                    <a:pt x="21331" y="32553"/>
                  </a:cubicBezTo>
                  <a:lnTo>
                    <a:pt x="21331" y="32553"/>
                  </a:lnTo>
                  <a:cubicBezTo>
                    <a:pt x="21358" y="32553"/>
                    <a:pt x="21385" y="32553"/>
                    <a:pt x="21402" y="32553"/>
                  </a:cubicBezTo>
                  <a:lnTo>
                    <a:pt x="21402" y="32553"/>
                  </a:lnTo>
                  <a:cubicBezTo>
                    <a:pt x="21429" y="32553"/>
                    <a:pt x="21456" y="32553"/>
                    <a:pt x="21483" y="32553"/>
                  </a:cubicBezTo>
                  <a:lnTo>
                    <a:pt x="21483" y="32553"/>
                  </a:lnTo>
                  <a:cubicBezTo>
                    <a:pt x="21510" y="32553"/>
                    <a:pt x="21527" y="32553"/>
                    <a:pt x="21554" y="32553"/>
                  </a:cubicBezTo>
                  <a:lnTo>
                    <a:pt x="21554" y="32553"/>
                  </a:lnTo>
                  <a:cubicBezTo>
                    <a:pt x="21581" y="32553"/>
                    <a:pt x="21608" y="32553"/>
                    <a:pt x="21634" y="32553"/>
                  </a:cubicBezTo>
                  <a:lnTo>
                    <a:pt x="21634" y="32553"/>
                  </a:lnTo>
                  <a:cubicBezTo>
                    <a:pt x="21652" y="32553"/>
                    <a:pt x="21679" y="32553"/>
                    <a:pt x="21706" y="32553"/>
                  </a:cubicBezTo>
                  <a:lnTo>
                    <a:pt x="21706" y="32553"/>
                  </a:lnTo>
                  <a:cubicBezTo>
                    <a:pt x="21733" y="32553"/>
                    <a:pt x="21759" y="32553"/>
                    <a:pt x="21777" y="32553"/>
                  </a:cubicBezTo>
                  <a:lnTo>
                    <a:pt x="21777" y="32553"/>
                  </a:lnTo>
                  <a:cubicBezTo>
                    <a:pt x="21804" y="32553"/>
                    <a:pt x="21831" y="32553"/>
                    <a:pt x="21857" y="32553"/>
                  </a:cubicBezTo>
                  <a:lnTo>
                    <a:pt x="21857" y="32553"/>
                  </a:lnTo>
                  <a:cubicBezTo>
                    <a:pt x="21875" y="32553"/>
                    <a:pt x="21902" y="32553"/>
                    <a:pt x="21929" y="32553"/>
                  </a:cubicBezTo>
                  <a:lnTo>
                    <a:pt x="21929" y="32553"/>
                  </a:lnTo>
                  <a:cubicBezTo>
                    <a:pt x="21956" y="32553"/>
                    <a:pt x="21982" y="32553"/>
                    <a:pt x="22000" y="32553"/>
                  </a:cubicBezTo>
                  <a:lnTo>
                    <a:pt x="22000" y="32553"/>
                  </a:lnTo>
                  <a:cubicBezTo>
                    <a:pt x="22027" y="32553"/>
                    <a:pt x="22054" y="32553"/>
                    <a:pt x="22080" y="32553"/>
                  </a:cubicBezTo>
                  <a:lnTo>
                    <a:pt x="22080" y="32553"/>
                  </a:lnTo>
                  <a:cubicBezTo>
                    <a:pt x="22107" y="32553"/>
                    <a:pt x="22125" y="32553"/>
                    <a:pt x="22152" y="32553"/>
                  </a:cubicBezTo>
                  <a:lnTo>
                    <a:pt x="22152" y="32553"/>
                  </a:lnTo>
                  <a:cubicBezTo>
                    <a:pt x="22179" y="32553"/>
                    <a:pt x="22205" y="32553"/>
                    <a:pt x="22223" y="32553"/>
                  </a:cubicBezTo>
                  <a:lnTo>
                    <a:pt x="22223" y="32553"/>
                  </a:lnTo>
                  <a:cubicBezTo>
                    <a:pt x="22250" y="32553"/>
                    <a:pt x="22277" y="32553"/>
                    <a:pt x="22304" y="32553"/>
                  </a:cubicBezTo>
                  <a:lnTo>
                    <a:pt x="22304" y="32553"/>
                  </a:lnTo>
                  <a:cubicBezTo>
                    <a:pt x="22321" y="32553"/>
                    <a:pt x="22348" y="32553"/>
                    <a:pt x="22375" y="32553"/>
                  </a:cubicBezTo>
                  <a:lnTo>
                    <a:pt x="22375" y="32553"/>
                  </a:lnTo>
                  <a:cubicBezTo>
                    <a:pt x="22402" y="32553"/>
                    <a:pt x="22428" y="32553"/>
                    <a:pt x="22446" y="32553"/>
                  </a:cubicBezTo>
                  <a:lnTo>
                    <a:pt x="22446" y="32553"/>
                  </a:lnTo>
                  <a:cubicBezTo>
                    <a:pt x="22473" y="32553"/>
                    <a:pt x="22500" y="32553"/>
                    <a:pt x="22527" y="32553"/>
                  </a:cubicBezTo>
                  <a:lnTo>
                    <a:pt x="22527" y="32553"/>
                  </a:lnTo>
                  <a:cubicBezTo>
                    <a:pt x="22553" y="32553"/>
                    <a:pt x="22571" y="32553"/>
                    <a:pt x="22598" y="32553"/>
                  </a:cubicBezTo>
                  <a:lnTo>
                    <a:pt x="22598" y="32553"/>
                  </a:lnTo>
                  <a:cubicBezTo>
                    <a:pt x="22625" y="32553"/>
                    <a:pt x="22651" y="32553"/>
                    <a:pt x="22678" y="32553"/>
                  </a:cubicBezTo>
                  <a:lnTo>
                    <a:pt x="22678" y="32553"/>
                  </a:lnTo>
                  <a:cubicBezTo>
                    <a:pt x="22696" y="32553"/>
                    <a:pt x="22723" y="32553"/>
                    <a:pt x="22750" y="32553"/>
                  </a:cubicBezTo>
                  <a:lnTo>
                    <a:pt x="22750" y="32553"/>
                  </a:lnTo>
                  <a:cubicBezTo>
                    <a:pt x="22767" y="32553"/>
                    <a:pt x="22794" y="32553"/>
                    <a:pt x="22821" y="32553"/>
                  </a:cubicBezTo>
                  <a:lnTo>
                    <a:pt x="22821" y="32553"/>
                  </a:lnTo>
                  <a:cubicBezTo>
                    <a:pt x="22848" y="32553"/>
                    <a:pt x="22874" y="32553"/>
                    <a:pt x="22892" y="32553"/>
                  </a:cubicBezTo>
                  <a:lnTo>
                    <a:pt x="22892" y="32553"/>
                  </a:lnTo>
                  <a:cubicBezTo>
                    <a:pt x="22919" y="32553"/>
                    <a:pt x="22946" y="32553"/>
                    <a:pt x="22973" y="32553"/>
                  </a:cubicBezTo>
                  <a:lnTo>
                    <a:pt x="22973" y="32553"/>
                  </a:lnTo>
                  <a:cubicBezTo>
                    <a:pt x="22999" y="32553"/>
                    <a:pt x="23017" y="32553"/>
                    <a:pt x="23044" y="32553"/>
                  </a:cubicBezTo>
                  <a:lnTo>
                    <a:pt x="23044" y="32553"/>
                  </a:lnTo>
                  <a:cubicBezTo>
                    <a:pt x="23071" y="32553"/>
                    <a:pt x="23097" y="32553"/>
                    <a:pt x="23124" y="32553"/>
                  </a:cubicBezTo>
                  <a:lnTo>
                    <a:pt x="23124" y="32553"/>
                  </a:lnTo>
                  <a:cubicBezTo>
                    <a:pt x="23142" y="32553"/>
                    <a:pt x="23169" y="32553"/>
                    <a:pt x="23196" y="32553"/>
                  </a:cubicBezTo>
                  <a:lnTo>
                    <a:pt x="23196" y="32553"/>
                  </a:lnTo>
                  <a:cubicBezTo>
                    <a:pt x="23213" y="32553"/>
                    <a:pt x="23240" y="32553"/>
                    <a:pt x="23267" y="32553"/>
                  </a:cubicBezTo>
                  <a:lnTo>
                    <a:pt x="23267" y="32553"/>
                  </a:lnTo>
                  <a:cubicBezTo>
                    <a:pt x="23294" y="32553"/>
                    <a:pt x="23321" y="32553"/>
                    <a:pt x="23338" y="32553"/>
                  </a:cubicBezTo>
                  <a:lnTo>
                    <a:pt x="23338" y="32553"/>
                  </a:lnTo>
                  <a:cubicBezTo>
                    <a:pt x="23365" y="32553"/>
                    <a:pt x="23392" y="32553"/>
                    <a:pt x="23419" y="32553"/>
                  </a:cubicBezTo>
                  <a:lnTo>
                    <a:pt x="23419" y="32553"/>
                  </a:lnTo>
                  <a:cubicBezTo>
                    <a:pt x="23445" y="32553"/>
                    <a:pt x="23463" y="32553"/>
                    <a:pt x="23490" y="32553"/>
                  </a:cubicBezTo>
                  <a:lnTo>
                    <a:pt x="23490" y="32553"/>
                  </a:lnTo>
                  <a:cubicBezTo>
                    <a:pt x="23517" y="32553"/>
                    <a:pt x="23544" y="32553"/>
                    <a:pt x="23570" y="32553"/>
                  </a:cubicBezTo>
                  <a:lnTo>
                    <a:pt x="23570" y="32553"/>
                  </a:lnTo>
                  <a:cubicBezTo>
                    <a:pt x="23588" y="32553"/>
                    <a:pt x="23615" y="32553"/>
                    <a:pt x="23642" y="32553"/>
                  </a:cubicBezTo>
                  <a:lnTo>
                    <a:pt x="23642" y="32553"/>
                  </a:lnTo>
                  <a:cubicBezTo>
                    <a:pt x="23668" y="32553"/>
                    <a:pt x="23686" y="32553"/>
                    <a:pt x="23713" y="32553"/>
                  </a:cubicBezTo>
                  <a:lnTo>
                    <a:pt x="23713" y="32553"/>
                  </a:lnTo>
                  <a:cubicBezTo>
                    <a:pt x="23740" y="32553"/>
                    <a:pt x="23767" y="32553"/>
                    <a:pt x="23784" y="32553"/>
                  </a:cubicBezTo>
                  <a:lnTo>
                    <a:pt x="23784" y="32553"/>
                  </a:lnTo>
                  <a:cubicBezTo>
                    <a:pt x="23811" y="32553"/>
                    <a:pt x="23838" y="32553"/>
                    <a:pt x="23865" y="32553"/>
                  </a:cubicBezTo>
                  <a:lnTo>
                    <a:pt x="23865" y="32553"/>
                  </a:lnTo>
                  <a:cubicBezTo>
                    <a:pt x="23891" y="32553"/>
                    <a:pt x="23909" y="32553"/>
                    <a:pt x="23936" y="32553"/>
                  </a:cubicBezTo>
                  <a:lnTo>
                    <a:pt x="23936" y="32553"/>
                  </a:lnTo>
                  <a:cubicBezTo>
                    <a:pt x="23963" y="32553"/>
                    <a:pt x="23990" y="32553"/>
                    <a:pt x="24016" y="32553"/>
                  </a:cubicBezTo>
                  <a:lnTo>
                    <a:pt x="24016" y="32553"/>
                  </a:lnTo>
                  <a:cubicBezTo>
                    <a:pt x="24034" y="32553"/>
                    <a:pt x="24061" y="32553"/>
                    <a:pt x="24088" y="32553"/>
                  </a:cubicBezTo>
                  <a:lnTo>
                    <a:pt x="24088" y="32553"/>
                  </a:lnTo>
                  <a:cubicBezTo>
                    <a:pt x="24114" y="32553"/>
                    <a:pt x="24132" y="32553"/>
                    <a:pt x="24159" y="32553"/>
                  </a:cubicBezTo>
                  <a:lnTo>
                    <a:pt x="24159" y="32553"/>
                  </a:lnTo>
                  <a:cubicBezTo>
                    <a:pt x="24186" y="32553"/>
                    <a:pt x="24213" y="32553"/>
                    <a:pt x="24230" y="32553"/>
                  </a:cubicBezTo>
                  <a:lnTo>
                    <a:pt x="24230" y="32553"/>
                  </a:lnTo>
                  <a:cubicBezTo>
                    <a:pt x="24257" y="32553"/>
                    <a:pt x="24284" y="32553"/>
                    <a:pt x="24311" y="32553"/>
                  </a:cubicBezTo>
                  <a:lnTo>
                    <a:pt x="24311" y="32553"/>
                  </a:lnTo>
                  <a:cubicBezTo>
                    <a:pt x="24337" y="32553"/>
                    <a:pt x="24355" y="32553"/>
                    <a:pt x="24382" y="32553"/>
                  </a:cubicBezTo>
                  <a:lnTo>
                    <a:pt x="24382" y="32553"/>
                  </a:lnTo>
                  <a:cubicBezTo>
                    <a:pt x="24409" y="32553"/>
                    <a:pt x="24436" y="32553"/>
                    <a:pt x="24462" y="32553"/>
                  </a:cubicBezTo>
                  <a:lnTo>
                    <a:pt x="24462" y="32553"/>
                  </a:lnTo>
                  <a:cubicBezTo>
                    <a:pt x="24480" y="32553"/>
                    <a:pt x="24507" y="32553"/>
                    <a:pt x="24534" y="32553"/>
                  </a:cubicBezTo>
                  <a:lnTo>
                    <a:pt x="24534" y="32553"/>
                  </a:lnTo>
                  <a:cubicBezTo>
                    <a:pt x="24561" y="32553"/>
                    <a:pt x="24578" y="32553"/>
                    <a:pt x="24605" y="32553"/>
                  </a:cubicBezTo>
                  <a:lnTo>
                    <a:pt x="24605" y="32553"/>
                  </a:lnTo>
                  <a:cubicBezTo>
                    <a:pt x="24632" y="32553"/>
                    <a:pt x="24659" y="32553"/>
                    <a:pt x="24676" y="32553"/>
                  </a:cubicBezTo>
                  <a:lnTo>
                    <a:pt x="24676" y="32553"/>
                  </a:lnTo>
                  <a:cubicBezTo>
                    <a:pt x="24703" y="32553"/>
                    <a:pt x="24730" y="32553"/>
                    <a:pt x="24757" y="32553"/>
                  </a:cubicBezTo>
                  <a:lnTo>
                    <a:pt x="24757" y="32553"/>
                  </a:lnTo>
                  <a:cubicBezTo>
                    <a:pt x="24784" y="32553"/>
                    <a:pt x="24801" y="32553"/>
                    <a:pt x="24828" y="32553"/>
                  </a:cubicBezTo>
                  <a:lnTo>
                    <a:pt x="24828" y="32553"/>
                  </a:lnTo>
                  <a:cubicBezTo>
                    <a:pt x="24855" y="32553"/>
                    <a:pt x="24882" y="32553"/>
                    <a:pt x="24908" y="32553"/>
                  </a:cubicBezTo>
                  <a:lnTo>
                    <a:pt x="24908" y="32553"/>
                  </a:lnTo>
                  <a:cubicBezTo>
                    <a:pt x="24926" y="32553"/>
                    <a:pt x="24953" y="32553"/>
                    <a:pt x="24980" y="32553"/>
                  </a:cubicBezTo>
                  <a:lnTo>
                    <a:pt x="24980" y="32553"/>
                  </a:lnTo>
                  <a:cubicBezTo>
                    <a:pt x="25007" y="32553"/>
                    <a:pt x="25024" y="32553"/>
                    <a:pt x="25051" y="32553"/>
                  </a:cubicBezTo>
                  <a:lnTo>
                    <a:pt x="25051" y="32553"/>
                  </a:lnTo>
                  <a:cubicBezTo>
                    <a:pt x="25078" y="32553"/>
                    <a:pt x="25105" y="32553"/>
                    <a:pt x="25123" y="32553"/>
                  </a:cubicBezTo>
                  <a:lnTo>
                    <a:pt x="25123" y="32553"/>
                  </a:lnTo>
                  <a:cubicBezTo>
                    <a:pt x="25149" y="32553"/>
                    <a:pt x="25176" y="32553"/>
                    <a:pt x="25203" y="32553"/>
                  </a:cubicBezTo>
                  <a:lnTo>
                    <a:pt x="25203" y="32553"/>
                  </a:lnTo>
                  <a:cubicBezTo>
                    <a:pt x="25230" y="32553"/>
                    <a:pt x="25247" y="32553"/>
                    <a:pt x="25274" y="32553"/>
                  </a:cubicBezTo>
                  <a:lnTo>
                    <a:pt x="25274" y="32553"/>
                  </a:lnTo>
                  <a:cubicBezTo>
                    <a:pt x="25301" y="32553"/>
                    <a:pt x="25328" y="32553"/>
                    <a:pt x="25354" y="32553"/>
                  </a:cubicBezTo>
                  <a:lnTo>
                    <a:pt x="25354" y="32553"/>
                  </a:lnTo>
                  <a:cubicBezTo>
                    <a:pt x="25372" y="32553"/>
                    <a:pt x="25399" y="32553"/>
                    <a:pt x="25426" y="32553"/>
                  </a:cubicBezTo>
                  <a:lnTo>
                    <a:pt x="25426" y="32553"/>
                  </a:lnTo>
                  <a:cubicBezTo>
                    <a:pt x="25453" y="32553"/>
                    <a:pt x="25470" y="32553"/>
                    <a:pt x="25497" y="32553"/>
                  </a:cubicBezTo>
                  <a:lnTo>
                    <a:pt x="25497" y="32553"/>
                  </a:lnTo>
                  <a:cubicBezTo>
                    <a:pt x="25524" y="32553"/>
                    <a:pt x="25551" y="32553"/>
                    <a:pt x="25569" y="32553"/>
                  </a:cubicBezTo>
                  <a:lnTo>
                    <a:pt x="25569" y="32553"/>
                  </a:lnTo>
                  <a:cubicBezTo>
                    <a:pt x="25595" y="32553"/>
                    <a:pt x="25622" y="32553"/>
                    <a:pt x="25649" y="32553"/>
                  </a:cubicBezTo>
                  <a:lnTo>
                    <a:pt x="25649" y="32553"/>
                  </a:lnTo>
                  <a:cubicBezTo>
                    <a:pt x="25676" y="32553"/>
                    <a:pt x="25693" y="32553"/>
                    <a:pt x="25720" y="32553"/>
                  </a:cubicBezTo>
                  <a:lnTo>
                    <a:pt x="25720" y="32553"/>
                  </a:lnTo>
                  <a:cubicBezTo>
                    <a:pt x="25747" y="32553"/>
                    <a:pt x="25774" y="32553"/>
                    <a:pt x="25801" y="32553"/>
                  </a:cubicBezTo>
                  <a:lnTo>
                    <a:pt x="25801" y="32553"/>
                  </a:lnTo>
                  <a:cubicBezTo>
                    <a:pt x="25818" y="32553"/>
                    <a:pt x="25845" y="32553"/>
                    <a:pt x="25872" y="32553"/>
                  </a:cubicBezTo>
                  <a:lnTo>
                    <a:pt x="25872" y="32553"/>
                  </a:lnTo>
                  <a:cubicBezTo>
                    <a:pt x="25899" y="32553"/>
                    <a:pt x="25917" y="32553"/>
                    <a:pt x="25943" y="32553"/>
                  </a:cubicBezTo>
                  <a:lnTo>
                    <a:pt x="25943" y="32553"/>
                  </a:lnTo>
                  <a:cubicBezTo>
                    <a:pt x="25970" y="32553"/>
                    <a:pt x="25997" y="32553"/>
                    <a:pt x="26015" y="32553"/>
                  </a:cubicBezTo>
                  <a:lnTo>
                    <a:pt x="26015" y="32553"/>
                  </a:lnTo>
                  <a:cubicBezTo>
                    <a:pt x="26041" y="32553"/>
                    <a:pt x="26068" y="32553"/>
                    <a:pt x="26095" y="32553"/>
                  </a:cubicBezTo>
                  <a:lnTo>
                    <a:pt x="26095" y="32553"/>
                  </a:lnTo>
                  <a:cubicBezTo>
                    <a:pt x="26122" y="32553"/>
                    <a:pt x="26140" y="32553"/>
                    <a:pt x="26166" y="32553"/>
                  </a:cubicBezTo>
                  <a:lnTo>
                    <a:pt x="26166" y="32553"/>
                  </a:lnTo>
                  <a:cubicBezTo>
                    <a:pt x="26193" y="32553"/>
                    <a:pt x="26220" y="32553"/>
                    <a:pt x="26247" y="32553"/>
                  </a:cubicBezTo>
                  <a:lnTo>
                    <a:pt x="26247" y="32553"/>
                  </a:lnTo>
                  <a:cubicBezTo>
                    <a:pt x="26264" y="32553"/>
                    <a:pt x="26291" y="32553"/>
                    <a:pt x="26318" y="32553"/>
                  </a:cubicBezTo>
                  <a:lnTo>
                    <a:pt x="26318" y="32553"/>
                  </a:lnTo>
                  <a:cubicBezTo>
                    <a:pt x="26345" y="32553"/>
                    <a:pt x="26371" y="32553"/>
                    <a:pt x="26389" y="32553"/>
                  </a:cubicBezTo>
                  <a:lnTo>
                    <a:pt x="26389" y="32553"/>
                  </a:lnTo>
                  <a:cubicBezTo>
                    <a:pt x="26416" y="32553"/>
                    <a:pt x="26443" y="32553"/>
                    <a:pt x="26461" y="32553"/>
                  </a:cubicBezTo>
                  <a:lnTo>
                    <a:pt x="26461" y="32553"/>
                  </a:lnTo>
                  <a:cubicBezTo>
                    <a:pt x="26487" y="32553"/>
                    <a:pt x="26514" y="32553"/>
                    <a:pt x="26541" y="32553"/>
                  </a:cubicBezTo>
                  <a:lnTo>
                    <a:pt x="26541" y="32553"/>
                  </a:lnTo>
                  <a:cubicBezTo>
                    <a:pt x="26568" y="32553"/>
                    <a:pt x="26586" y="32553"/>
                    <a:pt x="26612" y="32553"/>
                  </a:cubicBezTo>
                  <a:lnTo>
                    <a:pt x="26612" y="32553"/>
                  </a:lnTo>
                  <a:cubicBezTo>
                    <a:pt x="26639" y="32553"/>
                    <a:pt x="26666" y="32553"/>
                    <a:pt x="26693" y="32553"/>
                  </a:cubicBezTo>
                  <a:lnTo>
                    <a:pt x="26693" y="32553"/>
                  </a:lnTo>
                  <a:cubicBezTo>
                    <a:pt x="26710" y="32553"/>
                    <a:pt x="26737" y="32553"/>
                    <a:pt x="26764" y="32553"/>
                  </a:cubicBezTo>
                  <a:lnTo>
                    <a:pt x="26764" y="32553"/>
                  </a:lnTo>
                  <a:cubicBezTo>
                    <a:pt x="26791" y="32553"/>
                    <a:pt x="26818" y="32553"/>
                    <a:pt x="26835" y="32553"/>
                  </a:cubicBezTo>
                  <a:lnTo>
                    <a:pt x="26835" y="32553"/>
                  </a:lnTo>
                  <a:cubicBezTo>
                    <a:pt x="26862" y="32553"/>
                    <a:pt x="26889" y="32553"/>
                    <a:pt x="26907" y="32553"/>
                  </a:cubicBezTo>
                  <a:lnTo>
                    <a:pt x="26907" y="32553"/>
                  </a:lnTo>
                  <a:cubicBezTo>
                    <a:pt x="26934" y="32553"/>
                    <a:pt x="26960" y="32553"/>
                    <a:pt x="26987" y="32553"/>
                  </a:cubicBezTo>
                  <a:lnTo>
                    <a:pt x="26987" y="32553"/>
                  </a:lnTo>
                  <a:cubicBezTo>
                    <a:pt x="27014" y="32553"/>
                    <a:pt x="27032" y="32553"/>
                    <a:pt x="27058" y="32553"/>
                  </a:cubicBezTo>
                  <a:lnTo>
                    <a:pt x="27058" y="32553"/>
                  </a:lnTo>
                  <a:cubicBezTo>
                    <a:pt x="27085" y="32553"/>
                    <a:pt x="27112" y="32553"/>
                    <a:pt x="27139" y="32553"/>
                  </a:cubicBezTo>
                  <a:lnTo>
                    <a:pt x="27139" y="32553"/>
                  </a:lnTo>
                  <a:cubicBezTo>
                    <a:pt x="27157" y="32553"/>
                    <a:pt x="27183" y="32553"/>
                    <a:pt x="27210" y="32553"/>
                  </a:cubicBezTo>
                  <a:lnTo>
                    <a:pt x="27210" y="32553"/>
                  </a:lnTo>
                  <a:cubicBezTo>
                    <a:pt x="27237" y="32553"/>
                    <a:pt x="27264" y="32553"/>
                    <a:pt x="27281" y="32553"/>
                  </a:cubicBezTo>
                  <a:lnTo>
                    <a:pt x="27281" y="32553"/>
                  </a:lnTo>
                  <a:cubicBezTo>
                    <a:pt x="27308" y="32553"/>
                    <a:pt x="27335" y="32553"/>
                    <a:pt x="27362" y="32553"/>
                  </a:cubicBezTo>
                  <a:lnTo>
                    <a:pt x="27362" y="32553"/>
                  </a:lnTo>
                  <a:cubicBezTo>
                    <a:pt x="27380" y="32553"/>
                    <a:pt x="27406" y="32553"/>
                    <a:pt x="27433" y="32553"/>
                  </a:cubicBezTo>
                  <a:lnTo>
                    <a:pt x="27433" y="32553"/>
                  </a:lnTo>
                  <a:cubicBezTo>
                    <a:pt x="27460" y="32553"/>
                    <a:pt x="27478" y="32553"/>
                    <a:pt x="27504" y="32553"/>
                  </a:cubicBezTo>
                  <a:lnTo>
                    <a:pt x="27504" y="32553"/>
                  </a:lnTo>
                  <a:cubicBezTo>
                    <a:pt x="27531" y="32553"/>
                    <a:pt x="27558" y="32553"/>
                    <a:pt x="27585" y="32553"/>
                  </a:cubicBezTo>
                  <a:lnTo>
                    <a:pt x="27585" y="32553"/>
                  </a:lnTo>
                  <a:cubicBezTo>
                    <a:pt x="27612" y="32553"/>
                    <a:pt x="27629" y="32553"/>
                    <a:pt x="27656" y="32553"/>
                  </a:cubicBezTo>
                  <a:lnTo>
                    <a:pt x="27656" y="32553"/>
                  </a:lnTo>
                  <a:cubicBezTo>
                    <a:pt x="27683" y="32553"/>
                    <a:pt x="27710" y="32553"/>
                    <a:pt x="27727" y="32553"/>
                  </a:cubicBezTo>
                  <a:lnTo>
                    <a:pt x="27727" y="32553"/>
                  </a:lnTo>
                  <a:cubicBezTo>
                    <a:pt x="27754" y="32553"/>
                    <a:pt x="27781" y="32553"/>
                    <a:pt x="27808" y="32553"/>
                  </a:cubicBezTo>
                  <a:lnTo>
                    <a:pt x="27808" y="32553"/>
                  </a:lnTo>
                  <a:cubicBezTo>
                    <a:pt x="27826" y="32553"/>
                    <a:pt x="27852" y="32553"/>
                    <a:pt x="27879" y="32553"/>
                  </a:cubicBezTo>
                  <a:lnTo>
                    <a:pt x="27879" y="32553"/>
                  </a:lnTo>
                  <a:cubicBezTo>
                    <a:pt x="27906" y="32553"/>
                    <a:pt x="27933" y="32553"/>
                    <a:pt x="27951" y="32553"/>
                  </a:cubicBezTo>
                  <a:lnTo>
                    <a:pt x="27951" y="32553"/>
                  </a:lnTo>
                  <a:cubicBezTo>
                    <a:pt x="27977" y="32553"/>
                    <a:pt x="28004" y="32553"/>
                    <a:pt x="28031" y="32553"/>
                  </a:cubicBezTo>
                  <a:lnTo>
                    <a:pt x="28031" y="32553"/>
                  </a:lnTo>
                  <a:cubicBezTo>
                    <a:pt x="28058" y="32553"/>
                    <a:pt x="28075" y="32553"/>
                    <a:pt x="28102" y="32553"/>
                  </a:cubicBezTo>
                  <a:lnTo>
                    <a:pt x="28102" y="32553"/>
                  </a:lnTo>
                  <a:cubicBezTo>
                    <a:pt x="28129" y="32553"/>
                    <a:pt x="28156" y="32553"/>
                    <a:pt x="28182" y="32553"/>
                  </a:cubicBezTo>
                  <a:lnTo>
                    <a:pt x="28182" y="32553"/>
                  </a:lnTo>
                  <a:cubicBezTo>
                    <a:pt x="28200" y="32553"/>
                    <a:pt x="28227" y="32553"/>
                    <a:pt x="28254" y="32553"/>
                  </a:cubicBezTo>
                  <a:lnTo>
                    <a:pt x="28254" y="32553"/>
                  </a:lnTo>
                  <a:cubicBezTo>
                    <a:pt x="28272" y="32553"/>
                    <a:pt x="28298" y="32553"/>
                    <a:pt x="28325" y="32553"/>
                  </a:cubicBezTo>
                  <a:lnTo>
                    <a:pt x="28325" y="32553"/>
                  </a:lnTo>
                  <a:cubicBezTo>
                    <a:pt x="28352" y="32553"/>
                    <a:pt x="28379" y="32553"/>
                    <a:pt x="28397" y="32553"/>
                  </a:cubicBezTo>
                  <a:lnTo>
                    <a:pt x="28397" y="32553"/>
                  </a:lnTo>
                  <a:cubicBezTo>
                    <a:pt x="28423" y="32553"/>
                    <a:pt x="28450" y="32553"/>
                    <a:pt x="28477" y="32553"/>
                  </a:cubicBezTo>
                  <a:lnTo>
                    <a:pt x="28477" y="32553"/>
                  </a:lnTo>
                  <a:cubicBezTo>
                    <a:pt x="28504" y="32553"/>
                    <a:pt x="28521" y="32553"/>
                    <a:pt x="28548" y="32553"/>
                  </a:cubicBezTo>
                  <a:lnTo>
                    <a:pt x="28548" y="32553"/>
                  </a:lnTo>
                  <a:cubicBezTo>
                    <a:pt x="28575" y="32553"/>
                    <a:pt x="28602" y="32553"/>
                    <a:pt x="28629" y="32553"/>
                  </a:cubicBezTo>
                  <a:lnTo>
                    <a:pt x="28629" y="32553"/>
                  </a:lnTo>
                  <a:cubicBezTo>
                    <a:pt x="28646" y="32553"/>
                    <a:pt x="28673" y="32553"/>
                    <a:pt x="28700" y="32553"/>
                  </a:cubicBezTo>
                  <a:lnTo>
                    <a:pt x="28700" y="32553"/>
                  </a:lnTo>
                  <a:cubicBezTo>
                    <a:pt x="28718" y="32553"/>
                    <a:pt x="28744" y="32553"/>
                    <a:pt x="28771" y="32553"/>
                  </a:cubicBezTo>
                  <a:lnTo>
                    <a:pt x="28771" y="32553"/>
                  </a:lnTo>
                  <a:cubicBezTo>
                    <a:pt x="28798" y="32553"/>
                    <a:pt x="28825" y="32553"/>
                    <a:pt x="28843" y="32553"/>
                  </a:cubicBezTo>
                  <a:lnTo>
                    <a:pt x="28843" y="32553"/>
                  </a:lnTo>
                  <a:cubicBezTo>
                    <a:pt x="28869" y="32553"/>
                    <a:pt x="28896" y="32553"/>
                    <a:pt x="28923" y="32553"/>
                  </a:cubicBezTo>
                  <a:lnTo>
                    <a:pt x="28923" y="32553"/>
                  </a:lnTo>
                  <a:cubicBezTo>
                    <a:pt x="28950" y="32553"/>
                    <a:pt x="28968" y="32553"/>
                    <a:pt x="28994" y="32553"/>
                  </a:cubicBezTo>
                  <a:lnTo>
                    <a:pt x="28994" y="32553"/>
                  </a:lnTo>
                  <a:cubicBezTo>
                    <a:pt x="29021" y="32553"/>
                    <a:pt x="29048" y="32553"/>
                    <a:pt x="29075" y="32553"/>
                  </a:cubicBezTo>
                  <a:lnTo>
                    <a:pt x="29075" y="32553"/>
                  </a:lnTo>
                  <a:cubicBezTo>
                    <a:pt x="29092" y="32553"/>
                    <a:pt x="29119" y="32553"/>
                    <a:pt x="29146" y="32553"/>
                  </a:cubicBezTo>
                  <a:lnTo>
                    <a:pt x="29146" y="32553"/>
                  </a:lnTo>
                  <a:cubicBezTo>
                    <a:pt x="29173" y="32553"/>
                    <a:pt x="29191" y="32553"/>
                    <a:pt x="29217" y="32553"/>
                  </a:cubicBezTo>
                  <a:lnTo>
                    <a:pt x="29217" y="32553"/>
                  </a:lnTo>
                  <a:cubicBezTo>
                    <a:pt x="29244" y="32553"/>
                    <a:pt x="29271" y="32553"/>
                    <a:pt x="29289" y="32553"/>
                  </a:cubicBezTo>
                  <a:lnTo>
                    <a:pt x="29289" y="32553"/>
                  </a:lnTo>
                  <a:cubicBezTo>
                    <a:pt x="29315" y="32553"/>
                    <a:pt x="29342" y="32553"/>
                    <a:pt x="29369" y="32553"/>
                  </a:cubicBezTo>
                  <a:lnTo>
                    <a:pt x="29369" y="32553"/>
                  </a:lnTo>
                  <a:cubicBezTo>
                    <a:pt x="29396" y="32553"/>
                    <a:pt x="29414" y="32553"/>
                    <a:pt x="29440" y="32553"/>
                  </a:cubicBezTo>
                  <a:lnTo>
                    <a:pt x="29440" y="32553"/>
                  </a:lnTo>
                  <a:cubicBezTo>
                    <a:pt x="29467" y="32553"/>
                    <a:pt x="29494" y="32553"/>
                    <a:pt x="29521" y="32553"/>
                  </a:cubicBezTo>
                  <a:lnTo>
                    <a:pt x="29521" y="32553"/>
                  </a:lnTo>
                  <a:cubicBezTo>
                    <a:pt x="29538" y="32553"/>
                    <a:pt x="29565" y="32553"/>
                    <a:pt x="29592" y="32553"/>
                  </a:cubicBezTo>
                  <a:lnTo>
                    <a:pt x="29592" y="32553"/>
                  </a:lnTo>
                  <a:cubicBezTo>
                    <a:pt x="29619" y="32553"/>
                    <a:pt x="29637" y="32553"/>
                    <a:pt x="29663" y="32553"/>
                  </a:cubicBezTo>
                  <a:lnTo>
                    <a:pt x="29663" y="32553"/>
                  </a:lnTo>
                  <a:cubicBezTo>
                    <a:pt x="29690" y="32553"/>
                    <a:pt x="29717" y="32553"/>
                    <a:pt x="29735" y="32553"/>
                  </a:cubicBezTo>
                  <a:lnTo>
                    <a:pt x="29735" y="32553"/>
                  </a:lnTo>
                  <a:cubicBezTo>
                    <a:pt x="29761" y="32553"/>
                    <a:pt x="29788" y="32553"/>
                    <a:pt x="29815" y="32553"/>
                  </a:cubicBezTo>
                  <a:lnTo>
                    <a:pt x="29815" y="32553"/>
                  </a:lnTo>
                  <a:cubicBezTo>
                    <a:pt x="29842" y="32553"/>
                    <a:pt x="29860" y="32553"/>
                    <a:pt x="29886" y="32553"/>
                  </a:cubicBezTo>
                  <a:lnTo>
                    <a:pt x="29886" y="32553"/>
                  </a:lnTo>
                  <a:cubicBezTo>
                    <a:pt x="29913" y="32553"/>
                    <a:pt x="29940" y="32553"/>
                    <a:pt x="29967" y="32553"/>
                  </a:cubicBezTo>
                  <a:lnTo>
                    <a:pt x="29967" y="32553"/>
                  </a:lnTo>
                  <a:cubicBezTo>
                    <a:pt x="29985" y="32553"/>
                    <a:pt x="30011" y="32553"/>
                    <a:pt x="30038" y="32553"/>
                  </a:cubicBezTo>
                  <a:lnTo>
                    <a:pt x="30038" y="32553"/>
                  </a:lnTo>
                  <a:cubicBezTo>
                    <a:pt x="30065" y="32553"/>
                    <a:pt x="30083" y="32553"/>
                    <a:pt x="30109" y="32553"/>
                  </a:cubicBezTo>
                  <a:lnTo>
                    <a:pt x="30109" y="32553"/>
                  </a:lnTo>
                  <a:cubicBezTo>
                    <a:pt x="30136" y="32553"/>
                    <a:pt x="30163" y="32553"/>
                    <a:pt x="30181" y="32553"/>
                  </a:cubicBezTo>
                  <a:lnTo>
                    <a:pt x="30181" y="32553"/>
                  </a:lnTo>
                  <a:cubicBezTo>
                    <a:pt x="30208" y="32553"/>
                    <a:pt x="30234" y="32553"/>
                    <a:pt x="30261" y="32553"/>
                  </a:cubicBezTo>
                  <a:lnTo>
                    <a:pt x="30261" y="32553"/>
                  </a:lnTo>
                  <a:cubicBezTo>
                    <a:pt x="30288" y="32553"/>
                    <a:pt x="30306" y="32553"/>
                    <a:pt x="30332" y="32553"/>
                  </a:cubicBezTo>
                  <a:lnTo>
                    <a:pt x="30332" y="32553"/>
                  </a:lnTo>
                  <a:cubicBezTo>
                    <a:pt x="30359" y="32553"/>
                    <a:pt x="30386" y="32553"/>
                    <a:pt x="30413" y="32553"/>
                  </a:cubicBezTo>
                  <a:lnTo>
                    <a:pt x="30413" y="32553"/>
                  </a:lnTo>
                  <a:cubicBezTo>
                    <a:pt x="30431" y="32553"/>
                    <a:pt x="30457" y="32553"/>
                    <a:pt x="30484" y="32553"/>
                  </a:cubicBezTo>
                  <a:lnTo>
                    <a:pt x="30484" y="32553"/>
                  </a:lnTo>
                  <a:cubicBezTo>
                    <a:pt x="30511" y="32553"/>
                    <a:pt x="30529" y="32553"/>
                    <a:pt x="30555" y="32553"/>
                  </a:cubicBezTo>
                  <a:lnTo>
                    <a:pt x="30555" y="32553"/>
                  </a:lnTo>
                  <a:cubicBezTo>
                    <a:pt x="30582" y="32553"/>
                    <a:pt x="30609" y="32553"/>
                    <a:pt x="30627" y="32553"/>
                  </a:cubicBezTo>
                  <a:lnTo>
                    <a:pt x="30627" y="32553"/>
                  </a:lnTo>
                  <a:cubicBezTo>
                    <a:pt x="30654" y="32553"/>
                    <a:pt x="30680" y="32553"/>
                    <a:pt x="30707" y="32553"/>
                  </a:cubicBezTo>
                  <a:lnTo>
                    <a:pt x="30707" y="32553"/>
                  </a:lnTo>
                  <a:cubicBezTo>
                    <a:pt x="30734" y="32553"/>
                    <a:pt x="30752" y="32553"/>
                    <a:pt x="30778" y="32553"/>
                  </a:cubicBezTo>
                  <a:lnTo>
                    <a:pt x="30778" y="32553"/>
                  </a:lnTo>
                  <a:cubicBezTo>
                    <a:pt x="30805" y="32553"/>
                    <a:pt x="30832" y="32553"/>
                    <a:pt x="30859" y="32553"/>
                  </a:cubicBezTo>
                  <a:lnTo>
                    <a:pt x="30859" y="32553"/>
                  </a:lnTo>
                  <a:cubicBezTo>
                    <a:pt x="30877" y="32553"/>
                    <a:pt x="30903" y="32553"/>
                    <a:pt x="30930" y="32553"/>
                  </a:cubicBezTo>
                  <a:lnTo>
                    <a:pt x="30930" y="32553"/>
                  </a:lnTo>
                  <a:cubicBezTo>
                    <a:pt x="30957" y="32553"/>
                    <a:pt x="30975" y="32553"/>
                    <a:pt x="31002" y="32553"/>
                  </a:cubicBezTo>
                  <a:lnTo>
                    <a:pt x="31002" y="32553"/>
                  </a:lnTo>
                  <a:cubicBezTo>
                    <a:pt x="31028" y="32553"/>
                    <a:pt x="31055" y="32553"/>
                    <a:pt x="31073" y="32553"/>
                  </a:cubicBezTo>
                  <a:lnTo>
                    <a:pt x="31073" y="32553"/>
                  </a:lnTo>
                  <a:cubicBezTo>
                    <a:pt x="31100" y="32553"/>
                    <a:pt x="31126" y="32553"/>
                    <a:pt x="31153" y="32553"/>
                  </a:cubicBezTo>
                  <a:lnTo>
                    <a:pt x="31153" y="32553"/>
                  </a:lnTo>
                  <a:cubicBezTo>
                    <a:pt x="31180" y="32553"/>
                    <a:pt x="31198" y="32553"/>
                    <a:pt x="31225" y="32553"/>
                  </a:cubicBezTo>
                  <a:lnTo>
                    <a:pt x="31225" y="32553"/>
                  </a:lnTo>
                  <a:cubicBezTo>
                    <a:pt x="31251" y="32553"/>
                    <a:pt x="31278" y="32553"/>
                    <a:pt x="31305" y="32553"/>
                  </a:cubicBezTo>
                  <a:lnTo>
                    <a:pt x="31305" y="32553"/>
                  </a:lnTo>
                  <a:cubicBezTo>
                    <a:pt x="31323" y="32553"/>
                    <a:pt x="31349" y="32553"/>
                    <a:pt x="31376" y="32553"/>
                  </a:cubicBezTo>
                  <a:lnTo>
                    <a:pt x="31376" y="32553"/>
                  </a:lnTo>
                  <a:cubicBezTo>
                    <a:pt x="31403" y="32553"/>
                    <a:pt x="31421" y="32553"/>
                    <a:pt x="31448" y="32553"/>
                  </a:cubicBezTo>
                  <a:lnTo>
                    <a:pt x="31448" y="32553"/>
                  </a:lnTo>
                  <a:cubicBezTo>
                    <a:pt x="31474" y="32553"/>
                    <a:pt x="31501" y="32553"/>
                    <a:pt x="31519" y="32553"/>
                  </a:cubicBezTo>
                  <a:lnTo>
                    <a:pt x="31519" y="32553"/>
                  </a:lnTo>
                  <a:cubicBezTo>
                    <a:pt x="31546" y="32553"/>
                    <a:pt x="31572" y="32553"/>
                    <a:pt x="31599" y="32553"/>
                  </a:cubicBezTo>
                  <a:lnTo>
                    <a:pt x="31599" y="32553"/>
                  </a:lnTo>
                  <a:cubicBezTo>
                    <a:pt x="31626" y="32553"/>
                    <a:pt x="31644" y="32553"/>
                    <a:pt x="31671" y="32553"/>
                  </a:cubicBezTo>
                  <a:lnTo>
                    <a:pt x="31671" y="32553"/>
                  </a:lnTo>
                  <a:cubicBezTo>
                    <a:pt x="31697" y="32553"/>
                    <a:pt x="31724" y="32553"/>
                    <a:pt x="31751" y="32553"/>
                  </a:cubicBezTo>
                  <a:lnTo>
                    <a:pt x="31751" y="32553"/>
                  </a:lnTo>
                  <a:cubicBezTo>
                    <a:pt x="31769" y="32553"/>
                    <a:pt x="31795" y="32553"/>
                    <a:pt x="31822" y="32553"/>
                  </a:cubicBezTo>
                  <a:lnTo>
                    <a:pt x="31822" y="32553"/>
                  </a:lnTo>
                  <a:cubicBezTo>
                    <a:pt x="31849" y="32553"/>
                    <a:pt x="31876" y="32553"/>
                    <a:pt x="31894" y="32553"/>
                  </a:cubicBezTo>
                  <a:lnTo>
                    <a:pt x="31894" y="32553"/>
                  </a:lnTo>
                  <a:cubicBezTo>
                    <a:pt x="31920" y="32553"/>
                    <a:pt x="31947" y="32553"/>
                    <a:pt x="31965" y="32553"/>
                  </a:cubicBezTo>
                  <a:lnTo>
                    <a:pt x="31965" y="32553"/>
                  </a:lnTo>
                  <a:cubicBezTo>
                    <a:pt x="31992" y="32553"/>
                    <a:pt x="32019" y="32553"/>
                    <a:pt x="32045" y="32553"/>
                  </a:cubicBezTo>
                  <a:lnTo>
                    <a:pt x="32045" y="32553"/>
                  </a:lnTo>
                  <a:cubicBezTo>
                    <a:pt x="32072" y="32553"/>
                    <a:pt x="32090" y="32553"/>
                    <a:pt x="32117" y="32553"/>
                  </a:cubicBezTo>
                  <a:lnTo>
                    <a:pt x="32117" y="32553"/>
                  </a:lnTo>
                  <a:cubicBezTo>
                    <a:pt x="32143" y="32553"/>
                    <a:pt x="32170" y="32553"/>
                    <a:pt x="32197" y="32553"/>
                  </a:cubicBezTo>
                  <a:lnTo>
                    <a:pt x="32197" y="32553"/>
                  </a:lnTo>
                  <a:cubicBezTo>
                    <a:pt x="32215" y="32553"/>
                    <a:pt x="32242" y="32553"/>
                    <a:pt x="32268" y="32553"/>
                  </a:cubicBezTo>
                  <a:lnTo>
                    <a:pt x="32268" y="32553"/>
                  </a:lnTo>
                  <a:cubicBezTo>
                    <a:pt x="32295" y="32553"/>
                    <a:pt x="32322" y="32553"/>
                    <a:pt x="32340" y="32553"/>
                  </a:cubicBezTo>
                  <a:lnTo>
                    <a:pt x="32340" y="32553"/>
                  </a:lnTo>
                  <a:cubicBezTo>
                    <a:pt x="32366" y="32553"/>
                    <a:pt x="32393" y="32553"/>
                    <a:pt x="32411" y="32553"/>
                  </a:cubicBezTo>
                  <a:lnTo>
                    <a:pt x="32411" y="32553"/>
                  </a:lnTo>
                  <a:cubicBezTo>
                    <a:pt x="32438" y="32553"/>
                    <a:pt x="32465" y="32553"/>
                    <a:pt x="32491" y="32553"/>
                  </a:cubicBezTo>
                  <a:lnTo>
                    <a:pt x="32491" y="32553"/>
                  </a:lnTo>
                  <a:cubicBezTo>
                    <a:pt x="32518" y="32553"/>
                    <a:pt x="32536" y="32553"/>
                    <a:pt x="32563" y="32553"/>
                  </a:cubicBezTo>
                  <a:lnTo>
                    <a:pt x="32563" y="32553"/>
                  </a:lnTo>
                  <a:cubicBezTo>
                    <a:pt x="32589" y="32553"/>
                    <a:pt x="32616" y="32553"/>
                    <a:pt x="32643" y="32553"/>
                  </a:cubicBezTo>
                  <a:lnTo>
                    <a:pt x="32643" y="32553"/>
                  </a:lnTo>
                  <a:cubicBezTo>
                    <a:pt x="32661" y="32553"/>
                    <a:pt x="32688" y="32553"/>
                    <a:pt x="32714" y="32553"/>
                  </a:cubicBezTo>
                  <a:lnTo>
                    <a:pt x="32714" y="32553"/>
                  </a:lnTo>
                  <a:cubicBezTo>
                    <a:pt x="32741" y="32553"/>
                    <a:pt x="32768" y="32553"/>
                    <a:pt x="32786" y="32553"/>
                  </a:cubicBezTo>
                  <a:lnTo>
                    <a:pt x="32786" y="32553"/>
                  </a:lnTo>
                  <a:cubicBezTo>
                    <a:pt x="32812" y="32553"/>
                    <a:pt x="32839" y="32553"/>
                    <a:pt x="32866" y="32553"/>
                  </a:cubicBezTo>
                  <a:lnTo>
                    <a:pt x="32866" y="32553"/>
                  </a:lnTo>
                  <a:cubicBezTo>
                    <a:pt x="32884" y="32553"/>
                    <a:pt x="32911" y="32553"/>
                    <a:pt x="32937" y="32553"/>
                  </a:cubicBezTo>
                  <a:lnTo>
                    <a:pt x="32937" y="32553"/>
                  </a:lnTo>
                  <a:cubicBezTo>
                    <a:pt x="32964" y="32553"/>
                    <a:pt x="32982" y="32553"/>
                    <a:pt x="33009" y="32553"/>
                  </a:cubicBezTo>
                  <a:lnTo>
                    <a:pt x="33009" y="32553"/>
                  </a:lnTo>
                  <a:cubicBezTo>
                    <a:pt x="33036" y="32553"/>
                    <a:pt x="33062" y="32553"/>
                    <a:pt x="33089" y="32553"/>
                  </a:cubicBezTo>
                  <a:lnTo>
                    <a:pt x="33089" y="32553"/>
                  </a:lnTo>
                  <a:cubicBezTo>
                    <a:pt x="33116" y="32553"/>
                    <a:pt x="33134" y="32553"/>
                    <a:pt x="33160" y="32553"/>
                  </a:cubicBezTo>
                  <a:lnTo>
                    <a:pt x="33160" y="32553"/>
                  </a:lnTo>
                  <a:cubicBezTo>
                    <a:pt x="33187" y="32553"/>
                    <a:pt x="33214" y="32553"/>
                    <a:pt x="33232" y="32553"/>
                  </a:cubicBezTo>
                  <a:lnTo>
                    <a:pt x="33232" y="32553"/>
                  </a:lnTo>
                  <a:cubicBezTo>
                    <a:pt x="33259" y="32553"/>
                    <a:pt x="33285" y="32553"/>
                    <a:pt x="33312" y="32553"/>
                  </a:cubicBezTo>
                  <a:lnTo>
                    <a:pt x="33312" y="32553"/>
                  </a:lnTo>
                  <a:cubicBezTo>
                    <a:pt x="33330" y="32553"/>
                    <a:pt x="33357" y="32553"/>
                    <a:pt x="33383" y="32553"/>
                  </a:cubicBezTo>
                  <a:lnTo>
                    <a:pt x="33383" y="32553"/>
                  </a:lnTo>
                  <a:cubicBezTo>
                    <a:pt x="33410" y="32553"/>
                    <a:pt x="33437" y="32553"/>
                    <a:pt x="33455" y="32553"/>
                  </a:cubicBezTo>
                  <a:lnTo>
                    <a:pt x="33455" y="32553"/>
                  </a:lnTo>
                  <a:cubicBezTo>
                    <a:pt x="33482" y="32553"/>
                    <a:pt x="33508" y="32553"/>
                    <a:pt x="33535" y="32553"/>
                  </a:cubicBezTo>
                  <a:lnTo>
                    <a:pt x="33535" y="32553"/>
                  </a:lnTo>
                  <a:cubicBezTo>
                    <a:pt x="33562" y="32553"/>
                    <a:pt x="33580" y="32553"/>
                    <a:pt x="33606" y="32553"/>
                  </a:cubicBezTo>
                  <a:lnTo>
                    <a:pt x="33606" y="32553"/>
                  </a:lnTo>
                  <a:cubicBezTo>
                    <a:pt x="33633" y="32553"/>
                    <a:pt x="33660" y="32553"/>
                    <a:pt x="33687" y="32553"/>
                  </a:cubicBezTo>
                  <a:lnTo>
                    <a:pt x="33687" y="32553"/>
                  </a:lnTo>
                  <a:cubicBezTo>
                    <a:pt x="33705" y="32553"/>
                    <a:pt x="33731" y="32553"/>
                    <a:pt x="33758" y="32553"/>
                  </a:cubicBezTo>
                  <a:lnTo>
                    <a:pt x="33758" y="32553"/>
                  </a:lnTo>
                  <a:cubicBezTo>
                    <a:pt x="33776" y="32553"/>
                    <a:pt x="33803" y="32553"/>
                    <a:pt x="33829" y="32553"/>
                  </a:cubicBezTo>
                  <a:lnTo>
                    <a:pt x="33829" y="32553"/>
                  </a:lnTo>
                  <a:cubicBezTo>
                    <a:pt x="33856" y="32553"/>
                    <a:pt x="33883" y="32553"/>
                    <a:pt x="33901" y="32553"/>
                  </a:cubicBezTo>
                  <a:lnTo>
                    <a:pt x="33901" y="32553"/>
                  </a:lnTo>
                  <a:cubicBezTo>
                    <a:pt x="33928" y="32553"/>
                    <a:pt x="33954" y="32553"/>
                    <a:pt x="33981" y="32553"/>
                  </a:cubicBezTo>
                  <a:lnTo>
                    <a:pt x="33981" y="32553"/>
                  </a:lnTo>
                  <a:cubicBezTo>
                    <a:pt x="34008" y="32553"/>
                    <a:pt x="34026" y="32553"/>
                    <a:pt x="34053" y="32553"/>
                  </a:cubicBezTo>
                  <a:lnTo>
                    <a:pt x="34053" y="32553"/>
                  </a:lnTo>
                  <a:cubicBezTo>
                    <a:pt x="34079" y="32553"/>
                    <a:pt x="34106" y="32553"/>
                    <a:pt x="34133" y="32553"/>
                  </a:cubicBezTo>
                  <a:lnTo>
                    <a:pt x="34133" y="32553"/>
                  </a:lnTo>
                  <a:cubicBezTo>
                    <a:pt x="34151" y="32553"/>
                    <a:pt x="34177" y="32553"/>
                    <a:pt x="34204" y="32553"/>
                  </a:cubicBezTo>
                  <a:lnTo>
                    <a:pt x="34204" y="32553"/>
                  </a:lnTo>
                  <a:cubicBezTo>
                    <a:pt x="34222" y="32553"/>
                    <a:pt x="34249" y="32553"/>
                    <a:pt x="34276" y="32553"/>
                  </a:cubicBezTo>
                  <a:lnTo>
                    <a:pt x="34276" y="32553"/>
                  </a:lnTo>
                  <a:cubicBezTo>
                    <a:pt x="34302" y="32553"/>
                    <a:pt x="34329" y="32553"/>
                    <a:pt x="34347" y="32553"/>
                  </a:cubicBezTo>
                  <a:lnTo>
                    <a:pt x="34347" y="32553"/>
                  </a:lnTo>
                  <a:cubicBezTo>
                    <a:pt x="34374" y="32553"/>
                    <a:pt x="34400" y="32553"/>
                    <a:pt x="34427" y="32553"/>
                  </a:cubicBezTo>
                  <a:lnTo>
                    <a:pt x="34427" y="32553"/>
                  </a:lnTo>
                  <a:cubicBezTo>
                    <a:pt x="34454" y="32553"/>
                    <a:pt x="34472" y="32553"/>
                    <a:pt x="34499" y="32553"/>
                  </a:cubicBezTo>
                  <a:lnTo>
                    <a:pt x="34499" y="32553"/>
                  </a:lnTo>
                  <a:cubicBezTo>
                    <a:pt x="34525" y="32553"/>
                    <a:pt x="34552" y="32553"/>
                    <a:pt x="34579" y="32553"/>
                  </a:cubicBezTo>
                  <a:lnTo>
                    <a:pt x="34579" y="32553"/>
                  </a:lnTo>
                  <a:cubicBezTo>
                    <a:pt x="34597" y="32553"/>
                    <a:pt x="34623" y="32553"/>
                    <a:pt x="34650" y="32553"/>
                  </a:cubicBezTo>
                  <a:lnTo>
                    <a:pt x="34650" y="32553"/>
                  </a:lnTo>
                  <a:cubicBezTo>
                    <a:pt x="34677" y="32553"/>
                    <a:pt x="34695" y="32553"/>
                    <a:pt x="34722" y="32553"/>
                  </a:cubicBezTo>
                  <a:lnTo>
                    <a:pt x="34722" y="32553"/>
                  </a:lnTo>
                  <a:cubicBezTo>
                    <a:pt x="34748" y="32553"/>
                    <a:pt x="34775" y="32553"/>
                    <a:pt x="34793" y="32553"/>
                  </a:cubicBezTo>
                  <a:lnTo>
                    <a:pt x="34793" y="32553"/>
                  </a:lnTo>
                  <a:cubicBezTo>
                    <a:pt x="34820" y="32553"/>
                    <a:pt x="34846" y="32553"/>
                    <a:pt x="34873" y="32553"/>
                  </a:cubicBezTo>
                  <a:lnTo>
                    <a:pt x="34873" y="32553"/>
                  </a:lnTo>
                  <a:cubicBezTo>
                    <a:pt x="34900" y="32553"/>
                    <a:pt x="34918" y="32553"/>
                    <a:pt x="34945" y="32553"/>
                  </a:cubicBezTo>
                  <a:lnTo>
                    <a:pt x="34945" y="32553"/>
                  </a:lnTo>
                  <a:cubicBezTo>
                    <a:pt x="34971" y="32553"/>
                    <a:pt x="34998" y="32553"/>
                    <a:pt x="35025" y="32553"/>
                  </a:cubicBezTo>
                  <a:lnTo>
                    <a:pt x="35025" y="32553"/>
                  </a:lnTo>
                  <a:cubicBezTo>
                    <a:pt x="35043" y="32553"/>
                    <a:pt x="35070" y="32553"/>
                    <a:pt x="35096" y="32553"/>
                  </a:cubicBezTo>
                  <a:lnTo>
                    <a:pt x="35096" y="32553"/>
                  </a:lnTo>
                  <a:cubicBezTo>
                    <a:pt x="35123" y="32553"/>
                    <a:pt x="35141" y="32553"/>
                    <a:pt x="35168" y="32553"/>
                  </a:cubicBezTo>
                  <a:lnTo>
                    <a:pt x="35168" y="32553"/>
                  </a:lnTo>
                  <a:cubicBezTo>
                    <a:pt x="35194" y="32553"/>
                    <a:pt x="35221" y="32553"/>
                    <a:pt x="35239" y="32553"/>
                  </a:cubicBezTo>
                  <a:lnTo>
                    <a:pt x="35239" y="32553"/>
                  </a:lnTo>
                  <a:cubicBezTo>
                    <a:pt x="35266" y="32553"/>
                    <a:pt x="35293" y="32553"/>
                    <a:pt x="35319" y="32553"/>
                  </a:cubicBezTo>
                  <a:lnTo>
                    <a:pt x="35319" y="32553"/>
                  </a:lnTo>
                  <a:cubicBezTo>
                    <a:pt x="35346" y="32553"/>
                    <a:pt x="35364" y="32553"/>
                    <a:pt x="35391" y="32553"/>
                  </a:cubicBezTo>
                  <a:lnTo>
                    <a:pt x="35391" y="32553"/>
                  </a:lnTo>
                  <a:cubicBezTo>
                    <a:pt x="35417" y="32553"/>
                    <a:pt x="35444" y="32553"/>
                    <a:pt x="35471" y="32553"/>
                  </a:cubicBezTo>
                  <a:lnTo>
                    <a:pt x="35471" y="32553"/>
                  </a:lnTo>
                  <a:cubicBezTo>
                    <a:pt x="35489" y="32553"/>
                    <a:pt x="35516" y="32553"/>
                    <a:pt x="35542" y="32553"/>
                  </a:cubicBezTo>
                  <a:lnTo>
                    <a:pt x="35542" y="32553"/>
                  </a:lnTo>
                  <a:cubicBezTo>
                    <a:pt x="35569" y="32553"/>
                    <a:pt x="35587" y="32553"/>
                    <a:pt x="35614" y="32553"/>
                  </a:cubicBezTo>
                  <a:lnTo>
                    <a:pt x="35614" y="32553"/>
                  </a:lnTo>
                  <a:cubicBezTo>
                    <a:pt x="35640" y="32553"/>
                    <a:pt x="35667" y="32553"/>
                    <a:pt x="35685" y="32553"/>
                  </a:cubicBezTo>
                  <a:lnTo>
                    <a:pt x="35685" y="32553"/>
                  </a:lnTo>
                  <a:cubicBezTo>
                    <a:pt x="35712" y="32553"/>
                    <a:pt x="35739" y="32553"/>
                    <a:pt x="35765" y="32553"/>
                  </a:cubicBezTo>
                  <a:lnTo>
                    <a:pt x="35765" y="32553"/>
                  </a:lnTo>
                  <a:cubicBezTo>
                    <a:pt x="35792" y="32553"/>
                    <a:pt x="35810" y="32553"/>
                    <a:pt x="35837" y="32553"/>
                  </a:cubicBezTo>
                  <a:lnTo>
                    <a:pt x="35837" y="32553"/>
                  </a:lnTo>
                  <a:cubicBezTo>
                    <a:pt x="35863" y="32553"/>
                    <a:pt x="35890" y="32553"/>
                    <a:pt x="35917" y="32553"/>
                  </a:cubicBezTo>
                  <a:lnTo>
                    <a:pt x="35917" y="32553"/>
                  </a:lnTo>
                  <a:cubicBezTo>
                    <a:pt x="35935" y="32553"/>
                    <a:pt x="35962" y="32553"/>
                    <a:pt x="35988" y="32553"/>
                  </a:cubicBezTo>
                  <a:lnTo>
                    <a:pt x="35988" y="32553"/>
                  </a:lnTo>
                  <a:cubicBezTo>
                    <a:pt x="36015" y="32553"/>
                    <a:pt x="36033" y="32553"/>
                    <a:pt x="36060" y="32553"/>
                  </a:cubicBezTo>
                  <a:lnTo>
                    <a:pt x="36060" y="32553"/>
                  </a:lnTo>
                  <a:cubicBezTo>
                    <a:pt x="36087" y="32553"/>
                    <a:pt x="36113" y="32553"/>
                    <a:pt x="36131" y="32553"/>
                  </a:cubicBezTo>
                  <a:lnTo>
                    <a:pt x="36131" y="32553"/>
                  </a:lnTo>
                  <a:cubicBezTo>
                    <a:pt x="36158" y="32553"/>
                    <a:pt x="36185" y="32553"/>
                    <a:pt x="36211" y="32553"/>
                  </a:cubicBezTo>
                  <a:lnTo>
                    <a:pt x="36211" y="32553"/>
                  </a:lnTo>
                  <a:cubicBezTo>
                    <a:pt x="36238" y="32553"/>
                    <a:pt x="36256" y="32553"/>
                    <a:pt x="36283" y="32553"/>
                  </a:cubicBezTo>
                  <a:lnTo>
                    <a:pt x="36283" y="32553"/>
                  </a:lnTo>
                  <a:cubicBezTo>
                    <a:pt x="36310" y="32553"/>
                    <a:pt x="36336" y="32553"/>
                    <a:pt x="36363" y="32553"/>
                  </a:cubicBezTo>
                  <a:lnTo>
                    <a:pt x="36363" y="32553"/>
                  </a:lnTo>
                  <a:cubicBezTo>
                    <a:pt x="36381" y="32553"/>
                    <a:pt x="36408" y="32553"/>
                    <a:pt x="36434" y="32553"/>
                  </a:cubicBezTo>
                  <a:lnTo>
                    <a:pt x="36434" y="32553"/>
                  </a:lnTo>
                  <a:cubicBezTo>
                    <a:pt x="36461" y="32553"/>
                    <a:pt x="36479" y="32553"/>
                    <a:pt x="36506" y="32553"/>
                  </a:cubicBezTo>
                  <a:lnTo>
                    <a:pt x="36506" y="32553"/>
                  </a:lnTo>
                  <a:cubicBezTo>
                    <a:pt x="36533" y="32553"/>
                    <a:pt x="36559" y="32553"/>
                    <a:pt x="36577" y="32553"/>
                  </a:cubicBezTo>
                  <a:lnTo>
                    <a:pt x="36577" y="32553"/>
                  </a:lnTo>
                  <a:cubicBezTo>
                    <a:pt x="36604" y="32553"/>
                    <a:pt x="36631" y="32553"/>
                    <a:pt x="36657" y="32553"/>
                  </a:cubicBezTo>
                  <a:lnTo>
                    <a:pt x="36657" y="32553"/>
                  </a:lnTo>
                  <a:cubicBezTo>
                    <a:pt x="36684" y="32553"/>
                    <a:pt x="36702" y="32553"/>
                    <a:pt x="36729" y="32553"/>
                  </a:cubicBezTo>
                  <a:lnTo>
                    <a:pt x="36729" y="32553"/>
                  </a:lnTo>
                  <a:cubicBezTo>
                    <a:pt x="36756" y="32553"/>
                    <a:pt x="36782" y="32553"/>
                    <a:pt x="36809" y="32553"/>
                  </a:cubicBezTo>
                  <a:lnTo>
                    <a:pt x="36809" y="32553"/>
                  </a:lnTo>
                  <a:cubicBezTo>
                    <a:pt x="36827" y="32553"/>
                    <a:pt x="36854" y="32553"/>
                    <a:pt x="36880" y="32553"/>
                  </a:cubicBezTo>
                  <a:lnTo>
                    <a:pt x="36880" y="32553"/>
                  </a:lnTo>
                  <a:cubicBezTo>
                    <a:pt x="36907" y="32553"/>
                    <a:pt x="36925" y="32553"/>
                    <a:pt x="36952" y="32553"/>
                  </a:cubicBezTo>
                  <a:lnTo>
                    <a:pt x="36952" y="32553"/>
                  </a:lnTo>
                  <a:cubicBezTo>
                    <a:pt x="36979" y="32553"/>
                    <a:pt x="37005" y="32553"/>
                    <a:pt x="37023" y="32553"/>
                  </a:cubicBezTo>
                  <a:lnTo>
                    <a:pt x="37023" y="32553"/>
                  </a:lnTo>
                  <a:cubicBezTo>
                    <a:pt x="37050" y="32553"/>
                    <a:pt x="37077" y="32553"/>
                    <a:pt x="37104" y="32553"/>
                  </a:cubicBezTo>
                  <a:lnTo>
                    <a:pt x="37104" y="32553"/>
                  </a:lnTo>
                  <a:cubicBezTo>
                    <a:pt x="37130" y="32553"/>
                    <a:pt x="37148" y="32553"/>
                    <a:pt x="37175" y="32553"/>
                  </a:cubicBezTo>
                  <a:lnTo>
                    <a:pt x="37175" y="32553"/>
                  </a:lnTo>
                  <a:cubicBezTo>
                    <a:pt x="37202" y="32553"/>
                    <a:pt x="37228" y="32553"/>
                    <a:pt x="37255" y="32553"/>
                  </a:cubicBezTo>
                  <a:lnTo>
                    <a:pt x="37255" y="32553"/>
                  </a:lnTo>
                  <a:cubicBezTo>
                    <a:pt x="37273" y="32553"/>
                    <a:pt x="37300" y="32553"/>
                    <a:pt x="37327" y="32553"/>
                  </a:cubicBezTo>
                  <a:lnTo>
                    <a:pt x="37327" y="32553"/>
                  </a:lnTo>
                  <a:cubicBezTo>
                    <a:pt x="37353" y="32553"/>
                    <a:pt x="37380" y="32553"/>
                    <a:pt x="37398" y="32553"/>
                  </a:cubicBezTo>
                  <a:lnTo>
                    <a:pt x="37398" y="32553"/>
                  </a:lnTo>
                  <a:cubicBezTo>
                    <a:pt x="37425" y="32553"/>
                    <a:pt x="37451" y="32553"/>
                    <a:pt x="37469" y="32553"/>
                  </a:cubicBezTo>
                  <a:lnTo>
                    <a:pt x="37469" y="32553"/>
                  </a:lnTo>
                  <a:cubicBezTo>
                    <a:pt x="37496" y="32553"/>
                    <a:pt x="37523" y="32553"/>
                    <a:pt x="37550" y="32553"/>
                  </a:cubicBezTo>
                  <a:lnTo>
                    <a:pt x="37550" y="32553"/>
                  </a:lnTo>
                  <a:cubicBezTo>
                    <a:pt x="37576" y="32553"/>
                    <a:pt x="37594" y="32553"/>
                    <a:pt x="37621" y="32553"/>
                  </a:cubicBezTo>
                  <a:lnTo>
                    <a:pt x="37621" y="32553"/>
                  </a:lnTo>
                  <a:cubicBezTo>
                    <a:pt x="37648" y="32553"/>
                    <a:pt x="37674" y="32553"/>
                    <a:pt x="37701" y="32553"/>
                  </a:cubicBezTo>
                  <a:lnTo>
                    <a:pt x="37701" y="32553"/>
                  </a:lnTo>
                  <a:cubicBezTo>
                    <a:pt x="37719" y="32553"/>
                    <a:pt x="37746" y="32553"/>
                    <a:pt x="37773" y="32553"/>
                  </a:cubicBezTo>
                  <a:lnTo>
                    <a:pt x="37773" y="32553"/>
                  </a:lnTo>
                  <a:cubicBezTo>
                    <a:pt x="37799" y="32553"/>
                    <a:pt x="37826" y="32553"/>
                    <a:pt x="37844" y="32553"/>
                  </a:cubicBezTo>
                  <a:lnTo>
                    <a:pt x="37844" y="32553"/>
                  </a:lnTo>
                  <a:cubicBezTo>
                    <a:pt x="37871" y="32553"/>
                    <a:pt x="37897" y="32553"/>
                    <a:pt x="37915" y="32553"/>
                  </a:cubicBezTo>
                  <a:lnTo>
                    <a:pt x="37915" y="32553"/>
                  </a:lnTo>
                  <a:cubicBezTo>
                    <a:pt x="37942" y="32553"/>
                    <a:pt x="37969" y="32553"/>
                    <a:pt x="37996" y="32553"/>
                  </a:cubicBezTo>
                  <a:lnTo>
                    <a:pt x="37996" y="32553"/>
                  </a:lnTo>
                  <a:cubicBezTo>
                    <a:pt x="38022" y="32553"/>
                    <a:pt x="38040" y="32553"/>
                    <a:pt x="38067" y="32553"/>
                  </a:cubicBezTo>
                  <a:lnTo>
                    <a:pt x="38067" y="32553"/>
                  </a:lnTo>
                  <a:cubicBezTo>
                    <a:pt x="38094" y="32553"/>
                    <a:pt x="38121" y="32553"/>
                    <a:pt x="38147" y="32553"/>
                  </a:cubicBezTo>
                  <a:lnTo>
                    <a:pt x="38147" y="32553"/>
                  </a:lnTo>
                  <a:cubicBezTo>
                    <a:pt x="38165" y="32553"/>
                    <a:pt x="38192" y="32553"/>
                    <a:pt x="38219" y="32553"/>
                  </a:cubicBezTo>
                  <a:lnTo>
                    <a:pt x="38219" y="32553"/>
                  </a:lnTo>
                  <a:cubicBezTo>
                    <a:pt x="38245" y="32553"/>
                    <a:pt x="38272" y="32553"/>
                    <a:pt x="38290" y="32553"/>
                  </a:cubicBezTo>
                  <a:lnTo>
                    <a:pt x="38290" y="32553"/>
                  </a:lnTo>
                  <a:cubicBezTo>
                    <a:pt x="38317" y="32553"/>
                    <a:pt x="38344" y="32553"/>
                    <a:pt x="38370" y="32553"/>
                  </a:cubicBezTo>
                  <a:lnTo>
                    <a:pt x="38370" y="32553"/>
                  </a:lnTo>
                  <a:cubicBezTo>
                    <a:pt x="38388" y="32553"/>
                    <a:pt x="38415" y="32553"/>
                    <a:pt x="38442" y="32553"/>
                  </a:cubicBezTo>
                  <a:lnTo>
                    <a:pt x="38442" y="32553"/>
                  </a:lnTo>
                  <a:cubicBezTo>
                    <a:pt x="38468" y="32553"/>
                    <a:pt x="38486" y="32553"/>
                    <a:pt x="38513" y="32553"/>
                  </a:cubicBezTo>
                  <a:lnTo>
                    <a:pt x="38513" y="32553"/>
                  </a:lnTo>
                  <a:cubicBezTo>
                    <a:pt x="38540" y="32553"/>
                    <a:pt x="38567" y="32553"/>
                    <a:pt x="38593" y="32553"/>
                  </a:cubicBezTo>
                  <a:lnTo>
                    <a:pt x="38593" y="32553"/>
                  </a:lnTo>
                  <a:cubicBezTo>
                    <a:pt x="38611" y="32553"/>
                    <a:pt x="38638" y="32553"/>
                    <a:pt x="38665" y="32553"/>
                  </a:cubicBezTo>
                  <a:lnTo>
                    <a:pt x="38665" y="32553"/>
                  </a:lnTo>
                  <a:cubicBezTo>
                    <a:pt x="38691" y="32553"/>
                    <a:pt x="38718" y="32553"/>
                    <a:pt x="38736" y="32553"/>
                  </a:cubicBezTo>
                  <a:lnTo>
                    <a:pt x="38736" y="32553"/>
                  </a:lnTo>
                  <a:cubicBezTo>
                    <a:pt x="38763" y="32553"/>
                    <a:pt x="38790" y="32553"/>
                    <a:pt x="38816" y="32553"/>
                  </a:cubicBezTo>
                  <a:lnTo>
                    <a:pt x="38816" y="32553"/>
                  </a:lnTo>
                  <a:cubicBezTo>
                    <a:pt x="38834" y="32553"/>
                    <a:pt x="38861" y="32553"/>
                    <a:pt x="38888" y="32553"/>
                  </a:cubicBezTo>
                  <a:lnTo>
                    <a:pt x="38888" y="32553"/>
                  </a:lnTo>
                  <a:cubicBezTo>
                    <a:pt x="38914" y="32553"/>
                    <a:pt x="38941" y="32553"/>
                    <a:pt x="38959" y="32553"/>
                  </a:cubicBezTo>
                  <a:lnTo>
                    <a:pt x="38959" y="32553"/>
                  </a:lnTo>
                  <a:cubicBezTo>
                    <a:pt x="38986" y="32553"/>
                    <a:pt x="39013" y="32553"/>
                    <a:pt x="39039" y="32553"/>
                  </a:cubicBezTo>
                  <a:lnTo>
                    <a:pt x="39039" y="32553"/>
                  </a:lnTo>
                  <a:cubicBezTo>
                    <a:pt x="39066" y="32553"/>
                    <a:pt x="39084" y="32553"/>
                    <a:pt x="39111" y="32553"/>
                  </a:cubicBezTo>
                  <a:lnTo>
                    <a:pt x="39111" y="32553"/>
                  </a:lnTo>
                  <a:cubicBezTo>
                    <a:pt x="39138" y="32553"/>
                    <a:pt x="39164" y="32553"/>
                    <a:pt x="39191" y="32553"/>
                  </a:cubicBezTo>
                  <a:lnTo>
                    <a:pt x="39191" y="32553"/>
                  </a:lnTo>
                  <a:cubicBezTo>
                    <a:pt x="39209" y="32553"/>
                    <a:pt x="39236" y="32553"/>
                    <a:pt x="39262" y="32553"/>
                  </a:cubicBezTo>
                  <a:lnTo>
                    <a:pt x="39262" y="32553"/>
                  </a:lnTo>
                  <a:cubicBezTo>
                    <a:pt x="39280" y="32553"/>
                    <a:pt x="39307" y="32553"/>
                    <a:pt x="39334" y="32553"/>
                  </a:cubicBezTo>
                  <a:lnTo>
                    <a:pt x="39334" y="32553"/>
                  </a:lnTo>
                  <a:cubicBezTo>
                    <a:pt x="39361" y="32553"/>
                    <a:pt x="39387" y="32553"/>
                    <a:pt x="39405" y="32553"/>
                  </a:cubicBezTo>
                  <a:lnTo>
                    <a:pt x="39405" y="32553"/>
                  </a:lnTo>
                  <a:cubicBezTo>
                    <a:pt x="39432" y="32553"/>
                    <a:pt x="39459" y="32553"/>
                    <a:pt x="39485" y="32553"/>
                  </a:cubicBezTo>
                  <a:lnTo>
                    <a:pt x="39485" y="32553"/>
                  </a:lnTo>
                  <a:cubicBezTo>
                    <a:pt x="39512" y="32553"/>
                    <a:pt x="39530" y="32553"/>
                    <a:pt x="39557" y="32553"/>
                  </a:cubicBezTo>
                  <a:lnTo>
                    <a:pt x="39557" y="32553"/>
                  </a:lnTo>
                  <a:cubicBezTo>
                    <a:pt x="39584" y="32553"/>
                    <a:pt x="39610" y="32553"/>
                    <a:pt x="39637" y="32553"/>
                  </a:cubicBezTo>
                  <a:lnTo>
                    <a:pt x="39637" y="32553"/>
                  </a:lnTo>
                  <a:cubicBezTo>
                    <a:pt x="39655" y="32553"/>
                    <a:pt x="39682" y="32553"/>
                    <a:pt x="39708" y="32553"/>
                  </a:cubicBezTo>
                  <a:lnTo>
                    <a:pt x="39708" y="32553"/>
                  </a:lnTo>
                  <a:cubicBezTo>
                    <a:pt x="39726" y="32553"/>
                    <a:pt x="39753" y="32553"/>
                    <a:pt x="39780" y="32553"/>
                  </a:cubicBezTo>
                  <a:lnTo>
                    <a:pt x="39780" y="32553"/>
                  </a:lnTo>
                  <a:cubicBezTo>
                    <a:pt x="39807" y="32553"/>
                    <a:pt x="39833" y="32553"/>
                    <a:pt x="39851" y="32553"/>
                  </a:cubicBezTo>
                  <a:lnTo>
                    <a:pt x="39851" y="32553"/>
                  </a:lnTo>
                  <a:cubicBezTo>
                    <a:pt x="39878" y="32553"/>
                    <a:pt x="39905" y="32553"/>
                    <a:pt x="39931" y="32553"/>
                  </a:cubicBezTo>
                  <a:lnTo>
                    <a:pt x="39931" y="32553"/>
                  </a:lnTo>
                  <a:cubicBezTo>
                    <a:pt x="39958" y="32553"/>
                    <a:pt x="39976" y="32553"/>
                    <a:pt x="40003" y="32553"/>
                  </a:cubicBezTo>
                  <a:lnTo>
                    <a:pt x="40003" y="32553"/>
                  </a:lnTo>
                  <a:cubicBezTo>
                    <a:pt x="40030" y="32553"/>
                    <a:pt x="40056" y="32553"/>
                    <a:pt x="40083" y="32553"/>
                  </a:cubicBezTo>
                  <a:lnTo>
                    <a:pt x="40083" y="32553"/>
                  </a:lnTo>
                  <a:cubicBezTo>
                    <a:pt x="40101" y="32553"/>
                    <a:pt x="40128" y="32553"/>
                    <a:pt x="40155" y="32553"/>
                  </a:cubicBezTo>
                  <a:lnTo>
                    <a:pt x="40155" y="32553"/>
                  </a:lnTo>
                  <a:cubicBezTo>
                    <a:pt x="40181" y="32553"/>
                    <a:pt x="40199" y="32553"/>
                    <a:pt x="40226" y="32553"/>
                  </a:cubicBezTo>
                  <a:lnTo>
                    <a:pt x="40226" y="32553"/>
                  </a:lnTo>
                  <a:cubicBezTo>
                    <a:pt x="40253" y="32553"/>
                    <a:pt x="40279" y="32553"/>
                    <a:pt x="40297" y="32553"/>
                  </a:cubicBezTo>
                  <a:lnTo>
                    <a:pt x="40297" y="32553"/>
                  </a:lnTo>
                  <a:cubicBezTo>
                    <a:pt x="40324" y="32553"/>
                    <a:pt x="40351" y="32553"/>
                    <a:pt x="40378" y="32553"/>
                  </a:cubicBezTo>
                  <a:lnTo>
                    <a:pt x="40378" y="32553"/>
                  </a:lnTo>
                  <a:cubicBezTo>
                    <a:pt x="40404" y="32553"/>
                    <a:pt x="40422" y="32553"/>
                    <a:pt x="40449" y="32553"/>
                  </a:cubicBezTo>
                  <a:lnTo>
                    <a:pt x="40449" y="32553"/>
                  </a:lnTo>
                  <a:cubicBezTo>
                    <a:pt x="40476" y="32553"/>
                    <a:pt x="40502" y="32553"/>
                    <a:pt x="40529" y="32553"/>
                  </a:cubicBezTo>
                  <a:lnTo>
                    <a:pt x="40529" y="32553"/>
                  </a:lnTo>
                  <a:cubicBezTo>
                    <a:pt x="40547" y="32553"/>
                    <a:pt x="40574" y="32553"/>
                    <a:pt x="40601" y="32553"/>
                  </a:cubicBezTo>
                  <a:lnTo>
                    <a:pt x="40601" y="32553"/>
                  </a:lnTo>
                  <a:cubicBezTo>
                    <a:pt x="40627" y="32553"/>
                    <a:pt x="40645" y="32553"/>
                    <a:pt x="40672" y="32553"/>
                  </a:cubicBezTo>
                  <a:lnTo>
                    <a:pt x="40672" y="32553"/>
                  </a:lnTo>
                  <a:cubicBezTo>
                    <a:pt x="40699" y="32553"/>
                    <a:pt x="40725" y="32553"/>
                    <a:pt x="40743" y="32553"/>
                  </a:cubicBezTo>
                  <a:lnTo>
                    <a:pt x="40743" y="32553"/>
                  </a:lnTo>
                  <a:cubicBezTo>
                    <a:pt x="40770" y="32553"/>
                    <a:pt x="40797" y="32553"/>
                    <a:pt x="40824" y="32553"/>
                  </a:cubicBezTo>
                  <a:lnTo>
                    <a:pt x="40824" y="32553"/>
                  </a:lnTo>
                  <a:cubicBezTo>
                    <a:pt x="40850" y="32553"/>
                    <a:pt x="40868" y="32553"/>
                    <a:pt x="40895" y="32553"/>
                  </a:cubicBezTo>
                  <a:lnTo>
                    <a:pt x="40895" y="32553"/>
                  </a:lnTo>
                  <a:cubicBezTo>
                    <a:pt x="40922" y="32553"/>
                    <a:pt x="40948" y="32553"/>
                    <a:pt x="40975" y="32553"/>
                  </a:cubicBezTo>
                  <a:lnTo>
                    <a:pt x="40975" y="32553"/>
                  </a:lnTo>
                  <a:cubicBezTo>
                    <a:pt x="40993" y="32553"/>
                    <a:pt x="41020" y="32553"/>
                    <a:pt x="41047" y="32553"/>
                  </a:cubicBezTo>
                  <a:lnTo>
                    <a:pt x="41047" y="32553"/>
                  </a:lnTo>
                  <a:cubicBezTo>
                    <a:pt x="41073" y="32553"/>
                    <a:pt x="41091" y="32553"/>
                    <a:pt x="41118" y="32553"/>
                  </a:cubicBezTo>
                  <a:lnTo>
                    <a:pt x="41118" y="32553"/>
                  </a:lnTo>
                  <a:cubicBezTo>
                    <a:pt x="41145" y="32553"/>
                    <a:pt x="41172" y="32553"/>
                    <a:pt x="41189" y="32553"/>
                  </a:cubicBezTo>
                  <a:lnTo>
                    <a:pt x="41189" y="32553"/>
                  </a:lnTo>
                  <a:cubicBezTo>
                    <a:pt x="41216" y="32553"/>
                    <a:pt x="41243" y="32553"/>
                    <a:pt x="41270" y="32553"/>
                  </a:cubicBezTo>
                  <a:lnTo>
                    <a:pt x="41270" y="32553"/>
                  </a:lnTo>
                  <a:cubicBezTo>
                    <a:pt x="41296" y="32553"/>
                    <a:pt x="41314" y="32553"/>
                    <a:pt x="41341" y="32553"/>
                  </a:cubicBezTo>
                  <a:lnTo>
                    <a:pt x="41341" y="32553"/>
                  </a:lnTo>
                  <a:cubicBezTo>
                    <a:pt x="41368" y="32553"/>
                    <a:pt x="41395" y="32553"/>
                    <a:pt x="41421" y="32553"/>
                  </a:cubicBezTo>
                  <a:lnTo>
                    <a:pt x="41421" y="32553"/>
                  </a:lnTo>
                  <a:cubicBezTo>
                    <a:pt x="41439" y="32553"/>
                    <a:pt x="41466" y="32553"/>
                    <a:pt x="41493" y="32553"/>
                  </a:cubicBezTo>
                  <a:lnTo>
                    <a:pt x="41493" y="32553"/>
                  </a:lnTo>
                  <a:cubicBezTo>
                    <a:pt x="41519" y="32553"/>
                    <a:pt x="41537" y="32553"/>
                    <a:pt x="41564" y="32553"/>
                  </a:cubicBezTo>
                  <a:lnTo>
                    <a:pt x="41564" y="32553"/>
                  </a:lnTo>
                  <a:cubicBezTo>
                    <a:pt x="41591" y="32553"/>
                    <a:pt x="41618" y="32553"/>
                    <a:pt x="41635" y="32553"/>
                  </a:cubicBezTo>
                  <a:lnTo>
                    <a:pt x="41635" y="32553"/>
                  </a:lnTo>
                  <a:cubicBezTo>
                    <a:pt x="41662" y="32553"/>
                    <a:pt x="41689" y="32553"/>
                    <a:pt x="41716" y="32553"/>
                  </a:cubicBezTo>
                  <a:lnTo>
                    <a:pt x="41716" y="32553"/>
                  </a:lnTo>
                  <a:cubicBezTo>
                    <a:pt x="41742" y="32553"/>
                    <a:pt x="41760" y="32553"/>
                    <a:pt x="41787" y="32553"/>
                  </a:cubicBezTo>
                  <a:lnTo>
                    <a:pt x="41787" y="32553"/>
                  </a:lnTo>
                  <a:cubicBezTo>
                    <a:pt x="41814" y="32553"/>
                    <a:pt x="41841" y="32553"/>
                    <a:pt x="41867" y="32553"/>
                  </a:cubicBezTo>
                  <a:lnTo>
                    <a:pt x="41867" y="32553"/>
                  </a:lnTo>
                  <a:cubicBezTo>
                    <a:pt x="41885" y="32553"/>
                    <a:pt x="41912" y="32553"/>
                    <a:pt x="41939" y="32553"/>
                  </a:cubicBezTo>
                  <a:lnTo>
                    <a:pt x="41939" y="32553"/>
                  </a:lnTo>
                  <a:cubicBezTo>
                    <a:pt x="41965" y="32553"/>
                    <a:pt x="41983" y="32553"/>
                    <a:pt x="42010" y="32553"/>
                  </a:cubicBezTo>
                  <a:lnTo>
                    <a:pt x="42010" y="32553"/>
                  </a:lnTo>
                  <a:cubicBezTo>
                    <a:pt x="42037" y="32553"/>
                    <a:pt x="42064" y="32553"/>
                    <a:pt x="42081" y="32553"/>
                  </a:cubicBezTo>
                  <a:lnTo>
                    <a:pt x="42081" y="32553"/>
                  </a:lnTo>
                  <a:cubicBezTo>
                    <a:pt x="42108" y="32553"/>
                    <a:pt x="42135" y="32553"/>
                    <a:pt x="42162" y="32553"/>
                  </a:cubicBezTo>
                  <a:lnTo>
                    <a:pt x="42162" y="32553"/>
                  </a:lnTo>
                  <a:cubicBezTo>
                    <a:pt x="42189" y="32553"/>
                    <a:pt x="42206" y="32553"/>
                    <a:pt x="42233" y="32553"/>
                  </a:cubicBezTo>
                  <a:lnTo>
                    <a:pt x="42233" y="32553"/>
                  </a:lnTo>
                  <a:cubicBezTo>
                    <a:pt x="42260" y="32553"/>
                    <a:pt x="42287" y="32553"/>
                    <a:pt x="42313" y="32553"/>
                  </a:cubicBezTo>
                  <a:lnTo>
                    <a:pt x="42313" y="32553"/>
                  </a:lnTo>
                  <a:cubicBezTo>
                    <a:pt x="42331" y="32553"/>
                    <a:pt x="42358" y="32553"/>
                    <a:pt x="42385" y="32553"/>
                  </a:cubicBezTo>
                  <a:lnTo>
                    <a:pt x="42385" y="32553"/>
                  </a:lnTo>
                  <a:cubicBezTo>
                    <a:pt x="42412" y="32553"/>
                    <a:pt x="42429" y="32553"/>
                    <a:pt x="42456" y="32553"/>
                  </a:cubicBezTo>
                  <a:lnTo>
                    <a:pt x="42456" y="32553"/>
                  </a:lnTo>
                  <a:cubicBezTo>
                    <a:pt x="42483" y="32553"/>
                    <a:pt x="42510" y="32553"/>
                    <a:pt x="42528" y="32553"/>
                  </a:cubicBezTo>
                  <a:lnTo>
                    <a:pt x="42528" y="32553"/>
                  </a:lnTo>
                  <a:cubicBezTo>
                    <a:pt x="42554" y="32553"/>
                    <a:pt x="42581" y="32553"/>
                    <a:pt x="42608" y="32553"/>
                  </a:cubicBezTo>
                  <a:lnTo>
                    <a:pt x="42608" y="32553"/>
                  </a:lnTo>
                  <a:cubicBezTo>
                    <a:pt x="42635" y="32553"/>
                    <a:pt x="42652" y="32553"/>
                    <a:pt x="42679" y="32553"/>
                  </a:cubicBezTo>
                  <a:lnTo>
                    <a:pt x="42679" y="32553"/>
                  </a:lnTo>
                  <a:cubicBezTo>
                    <a:pt x="42706" y="32553"/>
                    <a:pt x="42733" y="32553"/>
                    <a:pt x="42759" y="32553"/>
                  </a:cubicBezTo>
                  <a:lnTo>
                    <a:pt x="42759" y="32553"/>
                  </a:lnTo>
                  <a:cubicBezTo>
                    <a:pt x="42777" y="32553"/>
                    <a:pt x="42804" y="32553"/>
                    <a:pt x="42831" y="32553"/>
                  </a:cubicBezTo>
                  <a:lnTo>
                    <a:pt x="42831" y="32553"/>
                  </a:lnTo>
                  <a:cubicBezTo>
                    <a:pt x="42858" y="32553"/>
                    <a:pt x="42884" y="32553"/>
                    <a:pt x="42902" y="32553"/>
                  </a:cubicBezTo>
                  <a:lnTo>
                    <a:pt x="42902" y="32553"/>
                  </a:lnTo>
                  <a:cubicBezTo>
                    <a:pt x="42929" y="32553"/>
                    <a:pt x="42956" y="32553"/>
                    <a:pt x="42974" y="32553"/>
                  </a:cubicBezTo>
                  <a:lnTo>
                    <a:pt x="42974" y="32553"/>
                  </a:lnTo>
                  <a:cubicBezTo>
                    <a:pt x="43000" y="32553"/>
                    <a:pt x="43027" y="32553"/>
                    <a:pt x="43054" y="32553"/>
                  </a:cubicBezTo>
                  <a:lnTo>
                    <a:pt x="43054" y="32553"/>
                  </a:lnTo>
                  <a:cubicBezTo>
                    <a:pt x="43081" y="32553"/>
                    <a:pt x="43098" y="32553"/>
                    <a:pt x="43125" y="32553"/>
                  </a:cubicBezTo>
                  <a:lnTo>
                    <a:pt x="43125" y="32553"/>
                  </a:lnTo>
                  <a:cubicBezTo>
                    <a:pt x="43152" y="32553"/>
                    <a:pt x="43179" y="32553"/>
                    <a:pt x="43206" y="32553"/>
                  </a:cubicBezTo>
                  <a:lnTo>
                    <a:pt x="43206" y="32553"/>
                  </a:lnTo>
                  <a:cubicBezTo>
                    <a:pt x="43223" y="32553"/>
                    <a:pt x="43250" y="32553"/>
                    <a:pt x="43277" y="32553"/>
                  </a:cubicBezTo>
                  <a:lnTo>
                    <a:pt x="43277" y="32553"/>
                  </a:lnTo>
                  <a:cubicBezTo>
                    <a:pt x="43304" y="32553"/>
                    <a:pt x="43330" y="32553"/>
                    <a:pt x="43348" y="32553"/>
                  </a:cubicBezTo>
                  <a:lnTo>
                    <a:pt x="43348" y="32553"/>
                  </a:lnTo>
                  <a:cubicBezTo>
                    <a:pt x="43375" y="32553"/>
                    <a:pt x="43402" y="32553"/>
                    <a:pt x="43420" y="32553"/>
                  </a:cubicBezTo>
                  <a:lnTo>
                    <a:pt x="43420" y="32553"/>
                  </a:lnTo>
                  <a:cubicBezTo>
                    <a:pt x="43446" y="32553"/>
                    <a:pt x="43473" y="32553"/>
                    <a:pt x="43500" y="32553"/>
                  </a:cubicBezTo>
                  <a:lnTo>
                    <a:pt x="43500" y="32553"/>
                  </a:lnTo>
                  <a:cubicBezTo>
                    <a:pt x="43527" y="32553"/>
                    <a:pt x="43545" y="32553"/>
                    <a:pt x="43571" y="32553"/>
                  </a:cubicBezTo>
                  <a:lnTo>
                    <a:pt x="43571" y="32553"/>
                  </a:lnTo>
                  <a:cubicBezTo>
                    <a:pt x="43598" y="32553"/>
                    <a:pt x="43625" y="32553"/>
                    <a:pt x="43652" y="32553"/>
                  </a:cubicBezTo>
                  <a:lnTo>
                    <a:pt x="43652" y="32553"/>
                  </a:lnTo>
                  <a:cubicBezTo>
                    <a:pt x="43669" y="32553"/>
                    <a:pt x="43696" y="32553"/>
                    <a:pt x="43723" y="32553"/>
                  </a:cubicBezTo>
                  <a:lnTo>
                    <a:pt x="43723" y="32553"/>
                  </a:lnTo>
                  <a:cubicBezTo>
                    <a:pt x="43750" y="32553"/>
                    <a:pt x="43776" y="32553"/>
                    <a:pt x="43794" y="32553"/>
                  </a:cubicBezTo>
                  <a:lnTo>
                    <a:pt x="43794" y="32553"/>
                  </a:lnTo>
                  <a:cubicBezTo>
                    <a:pt x="43821" y="32553"/>
                    <a:pt x="43848" y="32553"/>
                    <a:pt x="43875" y="32553"/>
                  </a:cubicBezTo>
                  <a:lnTo>
                    <a:pt x="43875" y="32553"/>
                  </a:lnTo>
                  <a:cubicBezTo>
                    <a:pt x="43892" y="32553"/>
                    <a:pt x="43919" y="32553"/>
                    <a:pt x="43946" y="32553"/>
                  </a:cubicBezTo>
                  <a:lnTo>
                    <a:pt x="43946" y="32553"/>
                  </a:lnTo>
                  <a:cubicBezTo>
                    <a:pt x="43973" y="32553"/>
                    <a:pt x="43991" y="32553"/>
                    <a:pt x="44017" y="32553"/>
                  </a:cubicBezTo>
                  <a:lnTo>
                    <a:pt x="44017" y="32553"/>
                  </a:lnTo>
                  <a:cubicBezTo>
                    <a:pt x="44044" y="32553"/>
                    <a:pt x="44071" y="32553"/>
                    <a:pt x="44098" y="32553"/>
                  </a:cubicBezTo>
                  <a:lnTo>
                    <a:pt x="44098" y="32553"/>
                  </a:lnTo>
                  <a:cubicBezTo>
                    <a:pt x="44115" y="32553"/>
                    <a:pt x="44142" y="32553"/>
                    <a:pt x="44169" y="32553"/>
                  </a:cubicBezTo>
                  <a:lnTo>
                    <a:pt x="44169" y="32553"/>
                  </a:lnTo>
                  <a:cubicBezTo>
                    <a:pt x="44196" y="32553"/>
                    <a:pt x="44223" y="32553"/>
                    <a:pt x="44240" y="32553"/>
                  </a:cubicBezTo>
                  <a:lnTo>
                    <a:pt x="44240" y="32553"/>
                  </a:lnTo>
                  <a:cubicBezTo>
                    <a:pt x="44267" y="32553"/>
                    <a:pt x="44294" y="32553"/>
                    <a:pt x="44321" y="32553"/>
                  </a:cubicBezTo>
                  <a:lnTo>
                    <a:pt x="44321" y="32553"/>
                  </a:lnTo>
                  <a:cubicBezTo>
                    <a:pt x="44338" y="32553"/>
                    <a:pt x="44365" y="32553"/>
                    <a:pt x="44392" y="32553"/>
                  </a:cubicBezTo>
                  <a:lnTo>
                    <a:pt x="44392" y="32553"/>
                  </a:lnTo>
                  <a:cubicBezTo>
                    <a:pt x="44419" y="32553"/>
                    <a:pt x="44446" y="32553"/>
                    <a:pt x="44463" y="32553"/>
                  </a:cubicBezTo>
                  <a:lnTo>
                    <a:pt x="44463" y="32553"/>
                  </a:lnTo>
                  <a:cubicBezTo>
                    <a:pt x="44490" y="32553"/>
                    <a:pt x="44517" y="32553"/>
                    <a:pt x="44544" y="32553"/>
                  </a:cubicBezTo>
                  <a:lnTo>
                    <a:pt x="44544" y="32553"/>
                  </a:lnTo>
                  <a:cubicBezTo>
                    <a:pt x="44570" y="32553"/>
                    <a:pt x="44588" y="32553"/>
                    <a:pt x="44615" y="32553"/>
                  </a:cubicBezTo>
                  <a:lnTo>
                    <a:pt x="44615" y="32553"/>
                  </a:lnTo>
                  <a:cubicBezTo>
                    <a:pt x="44642" y="32553"/>
                    <a:pt x="44669" y="32553"/>
                    <a:pt x="44686" y="32553"/>
                  </a:cubicBezTo>
                  <a:lnTo>
                    <a:pt x="44686" y="32553"/>
                  </a:lnTo>
                  <a:cubicBezTo>
                    <a:pt x="44713" y="32553"/>
                    <a:pt x="44740" y="32553"/>
                    <a:pt x="44767" y="32553"/>
                  </a:cubicBezTo>
                  <a:lnTo>
                    <a:pt x="44767" y="32553"/>
                  </a:lnTo>
                  <a:cubicBezTo>
                    <a:pt x="44785" y="32553"/>
                    <a:pt x="44811" y="32553"/>
                    <a:pt x="44838" y="32553"/>
                  </a:cubicBezTo>
                  <a:lnTo>
                    <a:pt x="44838" y="32553"/>
                  </a:lnTo>
                  <a:cubicBezTo>
                    <a:pt x="44865" y="32553"/>
                    <a:pt x="44892" y="32553"/>
                    <a:pt x="44909" y="32553"/>
                  </a:cubicBezTo>
                  <a:lnTo>
                    <a:pt x="44909" y="32553"/>
                  </a:lnTo>
                  <a:cubicBezTo>
                    <a:pt x="44936" y="32553"/>
                    <a:pt x="44963" y="32553"/>
                    <a:pt x="44990" y="32553"/>
                  </a:cubicBezTo>
                  <a:lnTo>
                    <a:pt x="44990" y="32553"/>
                  </a:lnTo>
                  <a:cubicBezTo>
                    <a:pt x="45016" y="32553"/>
                    <a:pt x="45034" y="32553"/>
                    <a:pt x="45061" y="32553"/>
                  </a:cubicBezTo>
                  <a:lnTo>
                    <a:pt x="45061" y="32553"/>
                  </a:lnTo>
                  <a:cubicBezTo>
                    <a:pt x="45088" y="32553"/>
                    <a:pt x="45115" y="32553"/>
                    <a:pt x="45141" y="32553"/>
                  </a:cubicBezTo>
                  <a:lnTo>
                    <a:pt x="45141" y="32553"/>
                  </a:lnTo>
                  <a:cubicBezTo>
                    <a:pt x="45159" y="32553"/>
                    <a:pt x="45186" y="32553"/>
                    <a:pt x="45213" y="32553"/>
                  </a:cubicBezTo>
                  <a:lnTo>
                    <a:pt x="45213" y="32553"/>
                  </a:lnTo>
                  <a:cubicBezTo>
                    <a:pt x="45231" y="32553"/>
                    <a:pt x="45257" y="32553"/>
                    <a:pt x="45284" y="32553"/>
                  </a:cubicBezTo>
                  <a:lnTo>
                    <a:pt x="45284" y="32553"/>
                  </a:lnTo>
                  <a:cubicBezTo>
                    <a:pt x="45311" y="32553"/>
                    <a:pt x="45338" y="32553"/>
                    <a:pt x="45355" y="32553"/>
                  </a:cubicBezTo>
                  <a:lnTo>
                    <a:pt x="45355" y="32553"/>
                  </a:lnTo>
                  <a:cubicBezTo>
                    <a:pt x="45382" y="32553"/>
                    <a:pt x="45409" y="32553"/>
                    <a:pt x="45436" y="32553"/>
                  </a:cubicBezTo>
                  <a:lnTo>
                    <a:pt x="45436" y="32553"/>
                  </a:lnTo>
                  <a:cubicBezTo>
                    <a:pt x="45463" y="32553"/>
                    <a:pt x="45480" y="32553"/>
                    <a:pt x="45507" y="32553"/>
                  </a:cubicBezTo>
                  <a:lnTo>
                    <a:pt x="45507" y="32553"/>
                  </a:lnTo>
                  <a:cubicBezTo>
                    <a:pt x="45534" y="32553"/>
                    <a:pt x="45561" y="32553"/>
                    <a:pt x="45587" y="32553"/>
                  </a:cubicBezTo>
                  <a:lnTo>
                    <a:pt x="45587" y="32553"/>
                  </a:lnTo>
                  <a:cubicBezTo>
                    <a:pt x="45605" y="32553"/>
                    <a:pt x="45632" y="32553"/>
                    <a:pt x="45659" y="32553"/>
                  </a:cubicBezTo>
                  <a:lnTo>
                    <a:pt x="45659" y="32553"/>
                  </a:lnTo>
                  <a:cubicBezTo>
                    <a:pt x="45677" y="32553"/>
                    <a:pt x="45703" y="32553"/>
                    <a:pt x="45730" y="32553"/>
                  </a:cubicBezTo>
                  <a:lnTo>
                    <a:pt x="45730" y="32553"/>
                  </a:lnTo>
                  <a:cubicBezTo>
                    <a:pt x="45757" y="32553"/>
                    <a:pt x="45784" y="32553"/>
                    <a:pt x="45802" y="32553"/>
                  </a:cubicBezTo>
                  <a:lnTo>
                    <a:pt x="45802" y="32553"/>
                  </a:lnTo>
                  <a:cubicBezTo>
                    <a:pt x="45828" y="32553"/>
                    <a:pt x="45855" y="32553"/>
                    <a:pt x="45882" y="32553"/>
                  </a:cubicBezTo>
                  <a:lnTo>
                    <a:pt x="45882" y="32553"/>
                  </a:lnTo>
                  <a:cubicBezTo>
                    <a:pt x="45909" y="32553"/>
                    <a:pt x="45926" y="32553"/>
                    <a:pt x="45953" y="32553"/>
                  </a:cubicBezTo>
                  <a:lnTo>
                    <a:pt x="45953" y="32553"/>
                  </a:lnTo>
                  <a:cubicBezTo>
                    <a:pt x="45980" y="32553"/>
                    <a:pt x="46007" y="32553"/>
                    <a:pt x="46033" y="32553"/>
                  </a:cubicBezTo>
                  <a:lnTo>
                    <a:pt x="46033" y="32553"/>
                  </a:lnTo>
                  <a:cubicBezTo>
                    <a:pt x="46051" y="32553"/>
                    <a:pt x="46078" y="32553"/>
                    <a:pt x="46105" y="32553"/>
                  </a:cubicBezTo>
                  <a:lnTo>
                    <a:pt x="46105" y="32553"/>
                  </a:lnTo>
                  <a:cubicBezTo>
                    <a:pt x="46132" y="32553"/>
                    <a:pt x="46149" y="32553"/>
                    <a:pt x="46176" y="32553"/>
                  </a:cubicBezTo>
                  <a:lnTo>
                    <a:pt x="46176" y="32553"/>
                  </a:lnTo>
                  <a:cubicBezTo>
                    <a:pt x="46203" y="32553"/>
                    <a:pt x="46230" y="32553"/>
                    <a:pt x="46248" y="32553"/>
                  </a:cubicBezTo>
                  <a:lnTo>
                    <a:pt x="46248" y="32553"/>
                  </a:lnTo>
                  <a:cubicBezTo>
                    <a:pt x="46274" y="32553"/>
                    <a:pt x="46301" y="32553"/>
                    <a:pt x="46328" y="32553"/>
                  </a:cubicBezTo>
                  <a:lnTo>
                    <a:pt x="46328" y="32553"/>
                  </a:lnTo>
                  <a:cubicBezTo>
                    <a:pt x="46355" y="32553"/>
                    <a:pt x="46372" y="32553"/>
                    <a:pt x="46399" y="32553"/>
                  </a:cubicBezTo>
                  <a:lnTo>
                    <a:pt x="46399" y="32553"/>
                  </a:lnTo>
                  <a:cubicBezTo>
                    <a:pt x="46426" y="32553"/>
                    <a:pt x="46453" y="32553"/>
                    <a:pt x="46480" y="32553"/>
                  </a:cubicBezTo>
                  <a:lnTo>
                    <a:pt x="46480" y="32553"/>
                  </a:lnTo>
                  <a:cubicBezTo>
                    <a:pt x="46497" y="32553"/>
                    <a:pt x="46524" y="32553"/>
                    <a:pt x="46551" y="32553"/>
                  </a:cubicBezTo>
                  <a:lnTo>
                    <a:pt x="46551" y="32553"/>
                  </a:lnTo>
                  <a:cubicBezTo>
                    <a:pt x="46578" y="32553"/>
                    <a:pt x="46596" y="32553"/>
                    <a:pt x="46622" y="32553"/>
                  </a:cubicBezTo>
                  <a:lnTo>
                    <a:pt x="46622" y="32553"/>
                  </a:lnTo>
                  <a:cubicBezTo>
                    <a:pt x="46649" y="32553"/>
                    <a:pt x="46676" y="32553"/>
                    <a:pt x="46694" y="32553"/>
                  </a:cubicBezTo>
                  <a:lnTo>
                    <a:pt x="46694" y="32553"/>
                  </a:lnTo>
                  <a:cubicBezTo>
                    <a:pt x="46720" y="32553"/>
                    <a:pt x="46747" y="32553"/>
                    <a:pt x="46774" y="32553"/>
                  </a:cubicBezTo>
                  <a:lnTo>
                    <a:pt x="46774" y="32553"/>
                  </a:lnTo>
                  <a:cubicBezTo>
                    <a:pt x="46801" y="32553"/>
                    <a:pt x="46819" y="32553"/>
                    <a:pt x="46845" y="32553"/>
                  </a:cubicBezTo>
                  <a:lnTo>
                    <a:pt x="46845" y="32553"/>
                  </a:lnTo>
                  <a:cubicBezTo>
                    <a:pt x="46872" y="32553"/>
                    <a:pt x="46899" y="32553"/>
                    <a:pt x="46926" y="32553"/>
                  </a:cubicBezTo>
                  <a:lnTo>
                    <a:pt x="46926" y="32553"/>
                  </a:lnTo>
                  <a:cubicBezTo>
                    <a:pt x="46943" y="32553"/>
                    <a:pt x="46970" y="32553"/>
                    <a:pt x="46997" y="32553"/>
                  </a:cubicBezTo>
                  <a:lnTo>
                    <a:pt x="46997" y="32553"/>
                  </a:lnTo>
                  <a:cubicBezTo>
                    <a:pt x="47024" y="32553"/>
                    <a:pt x="47042" y="32553"/>
                    <a:pt x="47068" y="32553"/>
                  </a:cubicBezTo>
                  <a:lnTo>
                    <a:pt x="47068" y="32553"/>
                  </a:lnTo>
                  <a:cubicBezTo>
                    <a:pt x="47095" y="32553"/>
                    <a:pt x="47122" y="32553"/>
                    <a:pt x="47140" y="32553"/>
                  </a:cubicBezTo>
                  <a:lnTo>
                    <a:pt x="47140" y="32553"/>
                  </a:lnTo>
                  <a:cubicBezTo>
                    <a:pt x="47166" y="32553"/>
                    <a:pt x="47193" y="32553"/>
                    <a:pt x="47220" y="32553"/>
                  </a:cubicBezTo>
                  <a:lnTo>
                    <a:pt x="47220" y="32553"/>
                  </a:lnTo>
                  <a:cubicBezTo>
                    <a:pt x="47247" y="32553"/>
                    <a:pt x="47265" y="32553"/>
                    <a:pt x="47291" y="32553"/>
                  </a:cubicBezTo>
                  <a:lnTo>
                    <a:pt x="47291" y="32553"/>
                  </a:lnTo>
                  <a:cubicBezTo>
                    <a:pt x="47318" y="32553"/>
                    <a:pt x="47345" y="32553"/>
                    <a:pt x="47372" y="32553"/>
                  </a:cubicBezTo>
                  <a:lnTo>
                    <a:pt x="47372" y="32553"/>
                  </a:lnTo>
                  <a:cubicBezTo>
                    <a:pt x="47389" y="32553"/>
                    <a:pt x="47416" y="32553"/>
                    <a:pt x="47443" y="32553"/>
                  </a:cubicBezTo>
                  <a:lnTo>
                    <a:pt x="47443" y="32553"/>
                  </a:lnTo>
                  <a:cubicBezTo>
                    <a:pt x="47470" y="32553"/>
                    <a:pt x="47488" y="32553"/>
                    <a:pt x="47514" y="32553"/>
                  </a:cubicBezTo>
                  <a:lnTo>
                    <a:pt x="47514" y="32553"/>
                  </a:lnTo>
                  <a:cubicBezTo>
                    <a:pt x="47541" y="32553"/>
                    <a:pt x="47568" y="32553"/>
                    <a:pt x="47586" y="32553"/>
                  </a:cubicBezTo>
                  <a:lnTo>
                    <a:pt x="47586" y="32553"/>
                  </a:lnTo>
                  <a:cubicBezTo>
                    <a:pt x="47613" y="32553"/>
                    <a:pt x="47639" y="32553"/>
                    <a:pt x="47666" y="32553"/>
                  </a:cubicBezTo>
                  <a:lnTo>
                    <a:pt x="47666" y="32553"/>
                  </a:lnTo>
                  <a:cubicBezTo>
                    <a:pt x="47693" y="32553"/>
                    <a:pt x="47711" y="32553"/>
                    <a:pt x="47737" y="32553"/>
                  </a:cubicBezTo>
                  <a:lnTo>
                    <a:pt x="47737" y="32553"/>
                  </a:lnTo>
                  <a:cubicBezTo>
                    <a:pt x="47764" y="32553"/>
                    <a:pt x="47791" y="32553"/>
                    <a:pt x="47818" y="32553"/>
                  </a:cubicBezTo>
                  <a:lnTo>
                    <a:pt x="47818" y="32553"/>
                  </a:lnTo>
                  <a:cubicBezTo>
                    <a:pt x="47836" y="32553"/>
                    <a:pt x="47862" y="32553"/>
                    <a:pt x="47889" y="32553"/>
                  </a:cubicBezTo>
                  <a:lnTo>
                    <a:pt x="47889" y="32553"/>
                  </a:lnTo>
                  <a:cubicBezTo>
                    <a:pt x="47916" y="32553"/>
                    <a:pt x="47934" y="32553"/>
                    <a:pt x="47960" y="32553"/>
                  </a:cubicBezTo>
                  <a:lnTo>
                    <a:pt x="47960" y="32553"/>
                  </a:lnTo>
                  <a:cubicBezTo>
                    <a:pt x="47987" y="32553"/>
                    <a:pt x="48014" y="32553"/>
                    <a:pt x="48032" y="32553"/>
                  </a:cubicBezTo>
                  <a:lnTo>
                    <a:pt x="48032" y="32553"/>
                  </a:lnTo>
                  <a:cubicBezTo>
                    <a:pt x="48059" y="32553"/>
                    <a:pt x="48085" y="32553"/>
                    <a:pt x="48112" y="32553"/>
                  </a:cubicBezTo>
                  <a:lnTo>
                    <a:pt x="48112" y="32553"/>
                  </a:lnTo>
                  <a:cubicBezTo>
                    <a:pt x="48139" y="32553"/>
                    <a:pt x="48157" y="32553"/>
                    <a:pt x="48183" y="32553"/>
                  </a:cubicBezTo>
                  <a:lnTo>
                    <a:pt x="48183" y="32553"/>
                  </a:lnTo>
                  <a:cubicBezTo>
                    <a:pt x="48210" y="32553"/>
                    <a:pt x="48237" y="32553"/>
                    <a:pt x="48264" y="32553"/>
                  </a:cubicBezTo>
                  <a:lnTo>
                    <a:pt x="48264" y="32553"/>
                  </a:lnTo>
                  <a:cubicBezTo>
                    <a:pt x="48282" y="32553"/>
                    <a:pt x="48308" y="32553"/>
                    <a:pt x="48335" y="32553"/>
                  </a:cubicBezTo>
                  <a:lnTo>
                    <a:pt x="48335" y="32553"/>
                  </a:lnTo>
                  <a:cubicBezTo>
                    <a:pt x="48362" y="32553"/>
                    <a:pt x="48380" y="32553"/>
                    <a:pt x="48406" y="32553"/>
                  </a:cubicBezTo>
                  <a:lnTo>
                    <a:pt x="48406" y="32553"/>
                  </a:lnTo>
                  <a:cubicBezTo>
                    <a:pt x="48433" y="32553"/>
                    <a:pt x="48460" y="32553"/>
                    <a:pt x="48478" y="32553"/>
                  </a:cubicBezTo>
                  <a:lnTo>
                    <a:pt x="48478" y="32553"/>
                  </a:lnTo>
                  <a:cubicBezTo>
                    <a:pt x="48505" y="32553"/>
                    <a:pt x="48531" y="32553"/>
                    <a:pt x="48558" y="32553"/>
                  </a:cubicBezTo>
                  <a:lnTo>
                    <a:pt x="48558" y="32553"/>
                  </a:lnTo>
                  <a:cubicBezTo>
                    <a:pt x="48585" y="32553"/>
                    <a:pt x="48603" y="32553"/>
                    <a:pt x="48630" y="32553"/>
                  </a:cubicBezTo>
                  <a:lnTo>
                    <a:pt x="48630" y="32553"/>
                  </a:lnTo>
                  <a:cubicBezTo>
                    <a:pt x="48656" y="32553"/>
                    <a:pt x="48683" y="32553"/>
                    <a:pt x="48710" y="32553"/>
                  </a:cubicBezTo>
                  <a:lnTo>
                    <a:pt x="48710" y="32553"/>
                  </a:lnTo>
                  <a:cubicBezTo>
                    <a:pt x="48728" y="32553"/>
                    <a:pt x="48754" y="32553"/>
                    <a:pt x="48781" y="32553"/>
                  </a:cubicBezTo>
                  <a:lnTo>
                    <a:pt x="48781" y="32553"/>
                  </a:lnTo>
                  <a:cubicBezTo>
                    <a:pt x="48808" y="32553"/>
                    <a:pt x="48835" y="32553"/>
                    <a:pt x="48853" y="32553"/>
                  </a:cubicBezTo>
                  <a:lnTo>
                    <a:pt x="48853" y="32553"/>
                  </a:lnTo>
                  <a:cubicBezTo>
                    <a:pt x="48879" y="32553"/>
                    <a:pt x="48906" y="32553"/>
                    <a:pt x="48924" y="32553"/>
                  </a:cubicBezTo>
                  <a:lnTo>
                    <a:pt x="48924" y="32553"/>
                  </a:lnTo>
                  <a:cubicBezTo>
                    <a:pt x="48951" y="32553"/>
                    <a:pt x="48977" y="32553"/>
                    <a:pt x="49004" y="32553"/>
                  </a:cubicBezTo>
                  <a:lnTo>
                    <a:pt x="49004" y="32553"/>
                  </a:lnTo>
                  <a:cubicBezTo>
                    <a:pt x="49031" y="32553"/>
                    <a:pt x="49049" y="32553"/>
                    <a:pt x="49076" y="32553"/>
                  </a:cubicBezTo>
                  <a:lnTo>
                    <a:pt x="49076" y="32553"/>
                  </a:lnTo>
                  <a:cubicBezTo>
                    <a:pt x="49102" y="32553"/>
                    <a:pt x="49129" y="32553"/>
                    <a:pt x="49156" y="32553"/>
                  </a:cubicBezTo>
                  <a:lnTo>
                    <a:pt x="49156" y="32553"/>
                  </a:lnTo>
                  <a:cubicBezTo>
                    <a:pt x="49174" y="32553"/>
                    <a:pt x="49200" y="32553"/>
                    <a:pt x="49227" y="32553"/>
                  </a:cubicBezTo>
                  <a:lnTo>
                    <a:pt x="49227" y="32553"/>
                  </a:lnTo>
                  <a:cubicBezTo>
                    <a:pt x="49254" y="32553"/>
                    <a:pt x="49281" y="32553"/>
                    <a:pt x="49299" y="32553"/>
                  </a:cubicBezTo>
                  <a:lnTo>
                    <a:pt x="49299" y="32553"/>
                  </a:lnTo>
                  <a:cubicBezTo>
                    <a:pt x="49325" y="32553"/>
                    <a:pt x="49352" y="32553"/>
                    <a:pt x="49379" y="32553"/>
                  </a:cubicBezTo>
                  <a:lnTo>
                    <a:pt x="49379" y="32553"/>
                  </a:lnTo>
                  <a:cubicBezTo>
                    <a:pt x="49397" y="32553"/>
                    <a:pt x="49423" y="32553"/>
                    <a:pt x="49450" y="32553"/>
                  </a:cubicBezTo>
                  <a:lnTo>
                    <a:pt x="49450" y="32553"/>
                  </a:lnTo>
                  <a:cubicBezTo>
                    <a:pt x="49477" y="32553"/>
                    <a:pt x="49495" y="32553"/>
                    <a:pt x="49522" y="32553"/>
                  </a:cubicBezTo>
                  <a:lnTo>
                    <a:pt x="49522" y="32553"/>
                  </a:lnTo>
                  <a:cubicBezTo>
                    <a:pt x="49548" y="32553"/>
                    <a:pt x="49575" y="32553"/>
                    <a:pt x="49602" y="32553"/>
                  </a:cubicBezTo>
                  <a:lnTo>
                    <a:pt x="49602" y="32553"/>
                  </a:lnTo>
                  <a:cubicBezTo>
                    <a:pt x="49620" y="32553"/>
                    <a:pt x="49647" y="32553"/>
                    <a:pt x="49673" y="32553"/>
                  </a:cubicBezTo>
                  <a:lnTo>
                    <a:pt x="49673" y="32553"/>
                  </a:lnTo>
                  <a:cubicBezTo>
                    <a:pt x="49700" y="32553"/>
                    <a:pt x="49727" y="32553"/>
                    <a:pt x="49745" y="32553"/>
                  </a:cubicBezTo>
                  <a:lnTo>
                    <a:pt x="49745" y="32553"/>
                  </a:lnTo>
                  <a:cubicBezTo>
                    <a:pt x="49771" y="32553"/>
                    <a:pt x="49798" y="32553"/>
                    <a:pt x="49825" y="32553"/>
                  </a:cubicBezTo>
                  <a:lnTo>
                    <a:pt x="49825" y="32553"/>
                  </a:lnTo>
                  <a:cubicBezTo>
                    <a:pt x="49843" y="32553"/>
                    <a:pt x="49870" y="32553"/>
                    <a:pt x="49896" y="32553"/>
                  </a:cubicBezTo>
                  <a:lnTo>
                    <a:pt x="49896" y="32553"/>
                  </a:lnTo>
                  <a:cubicBezTo>
                    <a:pt x="49923" y="32553"/>
                    <a:pt x="49950" y="32553"/>
                    <a:pt x="49968" y="32553"/>
                  </a:cubicBezTo>
                  <a:lnTo>
                    <a:pt x="49968" y="32553"/>
                  </a:lnTo>
                  <a:cubicBezTo>
                    <a:pt x="49994" y="32553"/>
                    <a:pt x="50021" y="32553"/>
                    <a:pt x="50048" y="32553"/>
                  </a:cubicBezTo>
                  <a:lnTo>
                    <a:pt x="50048" y="32553"/>
                  </a:lnTo>
                  <a:cubicBezTo>
                    <a:pt x="50075" y="32553"/>
                    <a:pt x="50093" y="32553"/>
                    <a:pt x="50119" y="32553"/>
                  </a:cubicBezTo>
                  <a:lnTo>
                    <a:pt x="50119" y="32553"/>
                  </a:lnTo>
                  <a:cubicBezTo>
                    <a:pt x="50146" y="32553"/>
                    <a:pt x="50173" y="32553"/>
                    <a:pt x="50191" y="32553"/>
                  </a:cubicBezTo>
                  <a:lnTo>
                    <a:pt x="50191" y="32553"/>
                  </a:lnTo>
                  <a:cubicBezTo>
                    <a:pt x="50217" y="32553"/>
                    <a:pt x="50244" y="32553"/>
                    <a:pt x="50271" y="32553"/>
                  </a:cubicBezTo>
                  <a:lnTo>
                    <a:pt x="50271" y="32553"/>
                  </a:lnTo>
                  <a:cubicBezTo>
                    <a:pt x="50289" y="32553"/>
                    <a:pt x="50316" y="32553"/>
                    <a:pt x="50342" y="32553"/>
                  </a:cubicBezTo>
                  <a:lnTo>
                    <a:pt x="50342" y="32553"/>
                  </a:lnTo>
                  <a:cubicBezTo>
                    <a:pt x="50369" y="32553"/>
                    <a:pt x="50396" y="32553"/>
                    <a:pt x="50414" y="32553"/>
                  </a:cubicBezTo>
                  <a:lnTo>
                    <a:pt x="50414" y="32553"/>
                  </a:lnTo>
                  <a:cubicBezTo>
                    <a:pt x="50440" y="32553"/>
                    <a:pt x="50467" y="32553"/>
                    <a:pt x="50494" y="32553"/>
                  </a:cubicBezTo>
                  <a:lnTo>
                    <a:pt x="50494" y="32553"/>
                  </a:lnTo>
                  <a:cubicBezTo>
                    <a:pt x="50521" y="32553"/>
                    <a:pt x="50539" y="32553"/>
                    <a:pt x="50565" y="32553"/>
                  </a:cubicBezTo>
                  <a:lnTo>
                    <a:pt x="50565" y="32553"/>
                  </a:lnTo>
                  <a:cubicBezTo>
                    <a:pt x="50592" y="32553"/>
                    <a:pt x="50619" y="32553"/>
                    <a:pt x="50646" y="32553"/>
                  </a:cubicBezTo>
                  <a:lnTo>
                    <a:pt x="50646" y="32553"/>
                  </a:lnTo>
                  <a:cubicBezTo>
                    <a:pt x="50664" y="32553"/>
                    <a:pt x="50690" y="32553"/>
                    <a:pt x="50717" y="32553"/>
                  </a:cubicBezTo>
                  <a:lnTo>
                    <a:pt x="50717" y="32553"/>
                  </a:lnTo>
                  <a:cubicBezTo>
                    <a:pt x="50735" y="32553"/>
                    <a:pt x="50762" y="32553"/>
                    <a:pt x="50788" y="32553"/>
                  </a:cubicBezTo>
                  <a:lnTo>
                    <a:pt x="50788" y="32553"/>
                  </a:lnTo>
                  <a:cubicBezTo>
                    <a:pt x="50815" y="32553"/>
                    <a:pt x="50842" y="32553"/>
                    <a:pt x="50860" y="32553"/>
                  </a:cubicBezTo>
                  <a:lnTo>
                    <a:pt x="50860" y="32553"/>
                  </a:lnTo>
                  <a:cubicBezTo>
                    <a:pt x="50887" y="32553"/>
                    <a:pt x="50913" y="32553"/>
                    <a:pt x="50940" y="32553"/>
                  </a:cubicBezTo>
                  <a:lnTo>
                    <a:pt x="50940" y="32553"/>
                  </a:lnTo>
                  <a:cubicBezTo>
                    <a:pt x="50967" y="32553"/>
                    <a:pt x="50985" y="32553"/>
                    <a:pt x="51011" y="32553"/>
                  </a:cubicBezTo>
                  <a:lnTo>
                    <a:pt x="51011" y="32553"/>
                  </a:lnTo>
                  <a:cubicBezTo>
                    <a:pt x="51038" y="32553"/>
                    <a:pt x="51065" y="32553"/>
                    <a:pt x="51092" y="32553"/>
                  </a:cubicBezTo>
                  <a:lnTo>
                    <a:pt x="51092" y="32553"/>
                  </a:lnTo>
                  <a:cubicBezTo>
                    <a:pt x="51110" y="32553"/>
                    <a:pt x="51136" y="32553"/>
                    <a:pt x="51163" y="32553"/>
                  </a:cubicBezTo>
                  <a:lnTo>
                    <a:pt x="51163" y="32553"/>
                  </a:lnTo>
                  <a:cubicBezTo>
                    <a:pt x="51181" y="32553"/>
                    <a:pt x="51208" y="32553"/>
                    <a:pt x="51234" y="32553"/>
                  </a:cubicBezTo>
                  <a:lnTo>
                    <a:pt x="51234" y="32553"/>
                  </a:lnTo>
                  <a:cubicBezTo>
                    <a:pt x="51261" y="32553"/>
                    <a:pt x="51288" y="32553"/>
                    <a:pt x="51306" y="32553"/>
                  </a:cubicBezTo>
                  <a:lnTo>
                    <a:pt x="51306" y="32553"/>
                  </a:lnTo>
                  <a:cubicBezTo>
                    <a:pt x="51333" y="32553"/>
                    <a:pt x="51359" y="32553"/>
                    <a:pt x="51386" y="32553"/>
                  </a:cubicBezTo>
                  <a:lnTo>
                    <a:pt x="51386" y="32553"/>
                  </a:lnTo>
                  <a:cubicBezTo>
                    <a:pt x="51413" y="32553"/>
                    <a:pt x="51431" y="32553"/>
                    <a:pt x="51457" y="32553"/>
                  </a:cubicBezTo>
                  <a:lnTo>
                    <a:pt x="51457" y="32553"/>
                  </a:lnTo>
                  <a:cubicBezTo>
                    <a:pt x="51484" y="32553"/>
                    <a:pt x="51511" y="32553"/>
                    <a:pt x="51538" y="32553"/>
                  </a:cubicBezTo>
                  <a:lnTo>
                    <a:pt x="51538" y="32553"/>
                  </a:lnTo>
                  <a:cubicBezTo>
                    <a:pt x="51556" y="32553"/>
                    <a:pt x="51582" y="32553"/>
                    <a:pt x="51609" y="32553"/>
                  </a:cubicBezTo>
                  <a:lnTo>
                    <a:pt x="51609" y="32553"/>
                  </a:lnTo>
                  <a:cubicBezTo>
                    <a:pt x="51636" y="32553"/>
                    <a:pt x="51654" y="32553"/>
                    <a:pt x="51681" y="32553"/>
                  </a:cubicBezTo>
                  <a:lnTo>
                    <a:pt x="51681" y="32553"/>
                  </a:lnTo>
                  <a:cubicBezTo>
                    <a:pt x="51707" y="32553"/>
                    <a:pt x="51734" y="32553"/>
                    <a:pt x="51752" y="32553"/>
                  </a:cubicBezTo>
                  <a:lnTo>
                    <a:pt x="51752" y="32553"/>
                  </a:lnTo>
                  <a:cubicBezTo>
                    <a:pt x="51779" y="32553"/>
                    <a:pt x="51805" y="32553"/>
                    <a:pt x="51832" y="32553"/>
                  </a:cubicBezTo>
                  <a:lnTo>
                    <a:pt x="51832" y="32553"/>
                  </a:lnTo>
                  <a:cubicBezTo>
                    <a:pt x="51859" y="32553"/>
                    <a:pt x="51877" y="32553"/>
                    <a:pt x="51904" y="32553"/>
                  </a:cubicBezTo>
                  <a:lnTo>
                    <a:pt x="51904" y="32553"/>
                  </a:lnTo>
                  <a:cubicBezTo>
                    <a:pt x="51930" y="32553"/>
                    <a:pt x="51957" y="32553"/>
                    <a:pt x="51984" y="32553"/>
                  </a:cubicBezTo>
                  <a:lnTo>
                    <a:pt x="51984" y="32553"/>
                  </a:lnTo>
                  <a:cubicBezTo>
                    <a:pt x="52002" y="32553"/>
                    <a:pt x="52028" y="32553"/>
                    <a:pt x="52055" y="32553"/>
                  </a:cubicBezTo>
                  <a:lnTo>
                    <a:pt x="52055" y="32553"/>
                  </a:lnTo>
                  <a:cubicBezTo>
                    <a:pt x="52082" y="32553"/>
                    <a:pt x="52100" y="32553"/>
                    <a:pt x="52127" y="32553"/>
                  </a:cubicBezTo>
                  <a:lnTo>
                    <a:pt x="52127" y="32553"/>
                  </a:lnTo>
                  <a:cubicBezTo>
                    <a:pt x="52153" y="32553"/>
                    <a:pt x="52180" y="32553"/>
                    <a:pt x="52198" y="32553"/>
                  </a:cubicBezTo>
                  <a:lnTo>
                    <a:pt x="52198" y="32553"/>
                  </a:lnTo>
                  <a:cubicBezTo>
                    <a:pt x="52225" y="32553"/>
                    <a:pt x="52251" y="32553"/>
                    <a:pt x="52278" y="32553"/>
                  </a:cubicBezTo>
                  <a:lnTo>
                    <a:pt x="52278" y="32553"/>
                  </a:lnTo>
                  <a:cubicBezTo>
                    <a:pt x="52305" y="32553"/>
                    <a:pt x="52323" y="32553"/>
                    <a:pt x="52350" y="32553"/>
                  </a:cubicBezTo>
                  <a:lnTo>
                    <a:pt x="52350" y="32553"/>
                  </a:lnTo>
                  <a:cubicBezTo>
                    <a:pt x="52376" y="32553"/>
                    <a:pt x="52403" y="32553"/>
                    <a:pt x="52430" y="32553"/>
                  </a:cubicBezTo>
                  <a:lnTo>
                    <a:pt x="52430" y="32553"/>
                  </a:lnTo>
                  <a:cubicBezTo>
                    <a:pt x="52448" y="32553"/>
                    <a:pt x="52474" y="32553"/>
                    <a:pt x="52501" y="32553"/>
                  </a:cubicBezTo>
                  <a:lnTo>
                    <a:pt x="52501" y="32553"/>
                  </a:lnTo>
                  <a:cubicBezTo>
                    <a:pt x="52528" y="32553"/>
                    <a:pt x="52546" y="32553"/>
                    <a:pt x="52573" y="32553"/>
                  </a:cubicBezTo>
                  <a:lnTo>
                    <a:pt x="52573" y="32553"/>
                  </a:lnTo>
                  <a:cubicBezTo>
                    <a:pt x="52599" y="32553"/>
                    <a:pt x="52626" y="32553"/>
                    <a:pt x="52644" y="32553"/>
                  </a:cubicBezTo>
                  <a:lnTo>
                    <a:pt x="52644" y="32553"/>
                  </a:lnTo>
                  <a:cubicBezTo>
                    <a:pt x="52671" y="32553"/>
                    <a:pt x="52698" y="32553"/>
                    <a:pt x="52724" y="32553"/>
                  </a:cubicBezTo>
                  <a:lnTo>
                    <a:pt x="52724" y="32553"/>
                  </a:lnTo>
                  <a:cubicBezTo>
                    <a:pt x="52751" y="32553"/>
                    <a:pt x="52769" y="32553"/>
                    <a:pt x="52796" y="32553"/>
                  </a:cubicBezTo>
                  <a:lnTo>
                    <a:pt x="52796" y="32553"/>
                  </a:lnTo>
                  <a:cubicBezTo>
                    <a:pt x="52822" y="32553"/>
                    <a:pt x="52849" y="32553"/>
                    <a:pt x="52876" y="32553"/>
                  </a:cubicBezTo>
                  <a:lnTo>
                    <a:pt x="52876" y="32553"/>
                  </a:lnTo>
                  <a:cubicBezTo>
                    <a:pt x="52894" y="32553"/>
                    <a:pt x="52921" y="32553"/>
                    <a:pt x="52947" y="32553"/>
                  </a:cubicBezTo>
                  <a:lnTo>
                    <a:pt x="52947" y="32553"/>
                  </a:lnTo>
                  <a:cubicBezTo>
                    <a:pt x="52974" y="32553"/>
                    <a:pt x="52992" y="32553"/>
                    <a:pt x="53019" y="32553"/>
                  </a:cubicBezTo>
                  <a:lnTo>
                    <a:pt x="53019" y="32553"/>
                  </a:lnTo>
                  <a:cubicBezTo>
                    <a:pt x="53045" y="32553"/>
                    <a:pt x="53072" y="32553"/>
                    <a:pt x="53090" y="32553"/>
                  </a:cubicBezTo>
                  <a:lnTo>
                    <a:pt x="53090" y="32553"/>
                  </a:lnTo>
                  <a:cubicBezTo>
                    <a:pt x="53117" y="32553"/>
                    <a:pt x="53144" y="32553"/>
                    <a:pt x="53170" y="32553"/>
                  </a:cubicBezTo>
                  <a:lnTo>
                    <a:pt x="53170" y="32553"/>
                  </a:lnTo>
                  <a:cubicBezTo>
                    <a:pt x="53197" y="32553"/>
                    <a:pt x="53215" y="32553"/>
                    <a:pt x="53242" y="32553"/>
                  </a:cubicBezTo>
                  <a:lnTo>
                    <a:pt x="53242" y="32553"/>
                  </a:lnTo>
                  <a:cubicBezTo>
                    <a:pt x="53268" y="32553"/>
                    <a:pt x="53295" y="32553"/>
                    <a:pt x="53322" y="32553"/>
                  </a:cubicBezTo>
                  <a:lnTo>
                    <a:pt x="53322" y="32553"/>
                  </a:lnTo>
                  <a:cubicBezTo>
                    <a:pt x="53340" y="32553"/>
                    <a:pt x="53367" y="32553"/>
                    <a:pt x="53393" y="32553"/>
                  </a:cubicBezTo>
                  <a:lnTo>
                    <a:pt x="53393" y="32553"/>
                  </a:lnTo>
                  <a:cubicBezTo>
                    <a:pt x="53420" y="32553"/>
                    <a:pt x="53438" y="32553"/>
                    <a:pt x="53465" y="32553"/>
                  </a:cubicBezTo>
                  <a:lnTo>
                    <a:pt x="53465" y="32553"/>
                  </a:lnTo>
                  <a:cubicBezTo>
                    <a:pt x="53491" y="32553"/>
                    <a:pt x="53518" y="32553"/>
                    <a:pt x="53536" y="32553"/>
                  </a:cubicBezTo>
                  <a:lnTo>
                    <a:pt x="53536" y="32553"/>
                  </a:lnTo>
                  <a:cubicBezTo>
                    <a:pt x="53563" y="32553"/>
                    <a:pt x="53590" y="32553"/>
                    <a:pt x="53616" y="32553"/>
                  </a:cubicBezTo>
                  <a:lnTo>
                    <a:pt x="53616" y="32553"/>
                  </a:lnTo>
                  <a:cubicBezTo>
                    <a:pt x="53643" y="32553"/>
                    <a:pt x="53661" y="32553"/>
                    <a:pt x="53688" y="32553"/>
                  </a:cubicBezTo>
                  <a:lnTo>
                    <a:pt x="53688" y="32553"/>
                  </a:lnTo>
                  <a:cubicBezTo>
                    <a:pt x="53715" y="32553"/>
                    <a:pt x="53741" y="32553"/>
                    <a:pt x="53768" y="32553"/>
                  </a:cubicBezTo>
                  <a:lnTo>
                    <a:pt x="53768" y="32553"/>
                  </a:lnTo>
                  <a:cubicBezTo>
                    <a:pt x="53786" y="32553"/>
                    <a:pt x="53813" y="32553"/>
                    <a:pt x="53839" y="32553"/>
                  </a:cubicBezTo>
                  <a:lnTo>
                    <a:pt x="53839" y="32553"/>
                  </a:lnTo>
                  <a:cubicBezTo>
                    <a:pt x="53866" y="32553"/>
                    <a:pt x="53884" y="32553"/>
                    <a:pt x="53911" y="32553"/>
                  </a:cubicBezTo>
                  <a:lnTo>
                    <a:pt x="53911" y="32553"/>
                  </a:lnTo>
                  <a:cubicBezTo>
                    <a:pt x="53938" y="32553"/>
                    <a:pt x="53964" y="32553"/>
                    <a:pt x="53982" y="32553"/>
                  </a:cubicBezTo>
                  <a:lnTo>
                    <a:pt x="53982" y="32553"/>
                  </a:lnTo>
                  <a:cubicBezTo>
                    <a:pt x="54009" y="32553"/>
                    <a:pt x="54036" y="32553"/>
                    <a:pt x="54062" y="32553"/>
                  </a:cubicBezTo>
                  <a:lnTo>
                    <a:pt x="54062" y="32553"/>
                  </a:lnTo>
                  <a:cubicBezTo>
                    <a:pt x="54089" y="32553"/>
                    <a:pt x="54107" y="32553"/>
                    <a:pt x="54134" y="32553"/>
                  </a:cubicBezTo>
                  <a:lnTo>
                    <a:pt x="54134" y="32553"/>
                  </a:lnTo>
                  <a:cubicBezTo>
                    <a:pt x="54161" y="32553"/>
                    <a:pt x="54187" y="32553"/>
                    <a:pt x="54214" y="32553"/>
                  </a:cubicBezTo>
                  <a:lnTo>
                    <a:pt x="54214" y="32553"/>
                  </a:lnTo>
                  <a:cubicBezTo>
                    <a:pt x="54232" y="32553"/>
                    <a:pt x="54259" y="32553"/>
                    <a:pt x="54285" y="32553"/>
                  </a:cubicBezTo>
                  <a:lnTo>
                    <a:pt x="54285" y="32553"/>
                  </a:lnTo>
                  <a:cubicBezTo>
                    <a:pt x="54312" y="32553"/>
                    <a:pt x="54339" y="32553"/>
                    <a:pt x="54357" y="32553"/>
                  </a:cubicBezTo>
                  <a:lnTo>
                    <a:pt x="54357" y="32553"/>
                  </a:lnTo>
                  <a:cubicBezTo>
                    <a:pt x="54384" y="32553"/>
                    <a:pt x="54410" y="32553"/>
                    <a:pt x="54428" y="32553"/>
                  </a:cubicBezTo>
                  <a:lnTo>
                    <a:pt x="54428" y="32553"/>
                  </a:lnTo>
                  <a:cubicBezTo>
                    <a:pt x="54455" y="32553"/>
                    <a:pt x="54482" y="32553"/>
                    <a:pt x="54508" y="32553"/>
                  </a:cubicBezTo>
                  <a:lnTo>
                    <a:pt x="54508" y="32553"/>
                  </a:lnTo>
                  <a:cubicBezTo>
                    <a:pt x="54535" y="32553"/>
                    <a:pt x="54553" y="32553"/>
                    <a:pt x="54580" y="32553"/>
                  </a:cubicBezTo>
                  <a:lnTo>
                    <a:pt x="54580" y="32553"/>
                  </a:lnTo>
                  <a:cubicBezTo>
                    <a:pt x="54607" y="32553"/>
                    <a:pt x="54633" y="32553"/>
                    <a:pt x="54660" y="32553"/>
                  </a:cubicBezTo>
                  <a:lnTo>
                    <a:pt x="54660" y="32553"/>
                  </a:lnTo>
                  <a:cubicBezTo>
                    <a:pt x="54678" y="32553"/>
                    <a:pt x="54705" y="32553"/>
                    <a:pt x="54732" y="32553"/>
                  </a:cubicBezTo>
                  <a:lnTo>
                    <a:pt x="54732" y="32553"/>
                  </a:lnTo>
                  <a:cubicBezTo>
                    <a:pt x="54758" y="32553"/>
                    <a:pt x="54785" y="32553"/>
                    <a:pt x="54803" y="32553"/>
                  </a:cubicBezTo>
                  <a:lnTo>
                    <a:pt x="54803" y="32553"/>
                  </a:lnTo>
                  <a:cubicBezTo>
                    <a:pt x="54830" y="32553"/>
                    <a:pt x="54856" y="32553"/>
                    <a:pt x="54883" y="32553"/>
                  </a:cubicBezTo>
                  <a:lnTo>
                    <a:pt x="54883" y="32553"/>
                  </a:lnTo>
                  <a:cubicBezTo>
                    <a:pt x="54901" y="32553"/>
                    <a:pt x="54928" y="32553"/>
                    <a:pt x="54955" y="32553"/>
                  </a:cubicBezTo>
                  <a:lnTo>
                    <a:pt x="54955" y="32553"/>
                  </a:lnTo>
                  <a:cubicBezTo>
                    <a:pt x="54981" y="32553"/>
                    <a:pt x="54999" y="32553"/>
                    <a:pt x="55026" y="32553"/>
                  </a:cubicBezTo>
                  <a:lnTo>
                    <a:pt x="55026" y="32553"/>
                  </a:lnTo>
                  <a:cubicBezTo>
                    <a:pt x="55053" y="32553"/>
                    <a:pt x="55079" y="32553"/>
                    <a:pt x="55106" y="32553"/>
                  </a:cubicBezTo>
                  <a:lnTo>
                    <a:pt x="55106" y="32553"/>
                  </a:lnTo>
                  <a:cubicBezTo>
                    <a:pt x="55124" y="32553"/>
                    <a:pt x="55151" y="32553"/>
                    <a:pt x="55178" y="32553"/>
                  </a:cubicBezTo>
                  <a:lnTo>
                    <a:pt x="55178" y="32553"/>
                  </a:lnTo>
                  <a:cubicBezTo>
                    <a:pt x="55204" y="32553"/>
                    <a:pt x="55231" y="32553"/>
                    <a:pt x="55249" y="32553"/>
                  </a:cubicBezTo>
                  <a:lnTo>
                    <a:pt x="55249" y="32553"/>
                  </a:lnTo>
                  <a:cubicBezTo>
                    <a:pt x="55276" y="32553"/>
                    <a:pt x="55302" y="32553"/>
                    <a:pt x="55329" y="32553"/>
                  </a:cubicBezTo>
                  <a:lnTo>
                    <a:pt x="55329" y="32553"/>
                  </a:lnTo>
                  <a:cubicBezTo>
                    <a:pt x="55347" y="32553"/>
                    <a:pt x="55374" y="32553"/>
                    <a:pt x="55401" y="32553"/>
                  </a:cubicBezTo>
                  <a:lnTo>
                    <a:pt x="55401" y="32553"/>
                  </a:lnTo>
                  <a:cubicBezTo>
                    <a:pt x="55427" y="32553"/>
                    <a:pt x="55445" y="32553"/>
                    <a:pt x="55472" y="32553"/>
                  </a:cubicBezTo>
                  <a:lnTo>
                    <a:pt x="55472" y="32553"/>
                  </a:lnTo>
                  <a:cubicBezTo>
                    <a:pt x="55499" y="32553"/>
                    <a:pt x="55525" y="32553"/>
                    <a:pt x="55552" y="32553"/>
                  </a:cubicBezTo>
                  <a:lnTo>
                    <a:pt x="55552" y="32553"/>
                  </a:lnTo>
                  <a:cubicBezTo>
                    <a:pt x="55579" y="32553"/>
                    <a:pt x="55597" y="32553"/>
                    <a:pt x="55624" y="32553"/>
                  </a:cubicBezTo>
                  <a:lnTo>
                    <a:pt x="55624" y="32553"/>
                  </a:lnTo>
                  <a:cubicBezTo>
                    <a:pt x="55650" y="32553"/>
                    <a:pt x="55677" y="32553"/>
                    <a:pt x="55695" y="32553"/>
                  </a:cubicBezTo>
                  <a:lnTo>
                    <a:pt x="55695" y="32553"/>
                  </a:lnTo>
                  <a:cubicBezTo>
                    <a:pt x="55722" y="32553"/>
                    <a:pt x="55749" y="32553"/>
                    <a:pt x="55775" y="32553"/>
                  </a:cubicBezTo>
                  <a:lnTo>
                    <a:pt x="55775" y="32553"/>
                  </a:lnTo>
                  <a:cubicBezTo>
                    <a:pt x="55793" y="32553"/>
                    <a:pt x="55820" y="32553"/>
                    <a:pt x="55847" y="32553"/>
                  </a:cubicBezTo>
                  <a:lnTo>
                    <a:pt x="55847" y="32553"/>
                  </a:lnTo>
                  <a:cubicBezTo>
                    <a:pt x="55873" y="32553"/>
                    <a:pt x="55900" y="32553"/>
                    <a:pt x="55918" y="32553"/>
                  </a:cubicBezTo>
                  <a:lnTo>
                    <a:pt x="55918" y="32553"/>
                  </a:lnTo>
                  <a:cubicBezTo>
                    <a:pt x="55945" y="32553"/>
                    <a:pt x="55972" y="32553"/>
                    <a:pt x="55998" y="32553"/>
                  </a:cubicBezTo>
                  <a:lnTo>
                    <a:pt x="55998" y="32553"/>
                  </a:lnTo>
                  <a:cubicBezTo>
                    <a:pt x="56025" y="32553"/>
                    <a:pt x="56043" y="32553"/>
                    <a:pt x="56070" y="32553"/>
                  </a:cubicBezTo>
                  <a:lnTo>
                    <a:pt x="56070" y="32553"/>
                  </a:lnTo>
                  <a:cubicBezTo>
                    <a:pt x="56096" y="32553"/>
                    <a:pt x="56123" y="32553"/>
                    <a:pt x="56150" y="32553"/>
                  </a:cubicBezTo>
                  <a:lnTo>
                    <a:pt x="56150" y="32553"/>
                  </a:lnTo>
                  <a:cubicBezTo>
                    <a:pt x="56168" y="32553"/>
                    <a:pt x="56195" y="32553"/>
                    <a:pt x="56221" y="32553"/>
                  </a:cubicBezTo>
                  <a:lnTo>
                    <a:pt x="56221" y="32553"/>
                  </a:lnTo>
                  <a:cubicBezTo>
                    <a:pt x="56239" y="32553"/>
                    <a:pt x="56266" y="32553"/>
                    <a:pt x="56293" y="32553"/>
                  </a:cubicBezTo>
                  <a:lnTo>
                    <a:pt x="56293" y="32553"/>
                  </a:lnTo>
                  <a:cubicBezTo>
                    <a:pt x="56319" y="32553"/>
                    <a:pt x="56346" y="32553"/>
                    <a:pt x="56364" y="32553"/>
                  </a:cubicBezTo>
                  <a:lnTo>
                    <a:pt x="56364" y="32553"/>
                  </a:lnTo>
                  <a:cubicBezTo>
                    <a:pt x="56391" y="32553"/>
                    <a:pt x="56418" y="32553"/>
                    <a:pt x="56444" y="32553"/>
                  </a:cubicBezTo>
                  <a:lnTo>
                    <a:pt x="56444" y="32553"/>
                  </a:lnTo>
                  <a:cubicBezTo>
                    <a:pt x="56471" y="32553"/>
                    <a:pt x="56489" y="32553"/>
                    <a:pt x="56516" y="32553"/>
                  </a:cubicBezTo>
                  <a:lnTo>
                    <a:pt x="56516" y="32553"/>
                  </a:lnTo>
                  <a:cubicBezTo>
                    <a:pt x="56542" y="32553"/>
                    <a:pt x="56569" y="32553"/>
                    <a:pt x="56596" y="32553"/>
                  </a:cubicBezTo>
                  <a:lnTo>
                    <a:pt x="56596" y="32553"/>
                  </a:lnTo>
                  <a:cubicBezTo>
                    <a:pt x="56614" y="32553"/>
                    <a:pt x="56641" y="32553"/>
                    <a:pt x="56667" y="32553"/>
                  </a:cubicBezTo>
                  <a:lnTo>
                    <a:pt x="56667" y="32553"/>
                  </a:lnTo>
                  <a:cubicBezTo>
                    <a:pt x="56685" y="32553"/>
                    <a:pt x="56712" y="32553"/>
                    <a:pt x="56739" y="32553"/>
                  </a:cubicBezTo>
                  <a:lnTo>
                    <a:pt x="56739" y="32553"/>
                  </a:lnTo>
                  <a:cubicBezTo>
                    <a:pt x="56765" y="32553"/>
                    <a:pt x="56792" y="32553"/>
                    <a:pt x="56810" y="32553"/>
                  </a:cubicBezTo>
                  <a:lnTo>
                    <a:pt x="56810" y="32553"/>
                  </a:lnTo>
                  <a:cubicBezTo>
                    <a:pt x="56837" y="32553"/>
                    <a:pt x="56864" y="32553"/>
                    <a:pt x="56890" y="32553"/>
                  </a:cubicBezTo>
                  <a:lnTo>
                    <a:pt x="56890" y="32553"/>
                  </a:lnTo>
                  <a:cubicBezTo>
                    <a:pt x="56917" y="32553"/>
                    <a:pt x="56935" y="32553"/>
                    <a:pt x="56962" y="32553"/>
                  </a:cubicBezTo>
                  <a:lnTo>
                    <a:pt x="56962" y="32553"/>
                  </a:lnTo>
                  <a:cubicBezTo>
                    <a:pt x="56989" y="32553"/>
                    <a:pt x="57015" y="32553"/>
                    <a:pt x="57042" y="32553"/>
                  </a:cubicBezTo>
                  <a:lnTo>
                    <a:pt x="57042" y="32553"/>
                  </a:lnTo>
                  <a:cubicBezTo>
                    <a:pt x="57060" y="32553"/>
                    <a:pt x="57087" y="32553"/>
                    <a:pt x="57113" y="32553"/>
                  </a:cubicBezTo>
                  <a:lnTo>
                    <a:pt x="57113" y="32553"/>
                  </a:lnTo>
                  <a:cubicBezTo>
                    <a:pt x="57140" y="32553"/>
                    <a:pt x="57158" y="32553"/>
                    <a:pt x="57185" y="32553"/>
                  </a:cubicBezTo>
                  <a:lnTo>
                    <a:pt x="57185" y="32553"/>
                  </a:lnTo>
                  <a:cubicBezTo>
                    <a:pt x="57212" y="32553"/>
                    <a:pt x="57238" y="32553"/>
                    <a:pt x="57256" y="32553"/>
                  </a:cubicBezTo>
                  <a:lnTo>
                    <a:pt x="57256" y="32553"/>
                  </a:lnTo>
                  <a:cubicBezTo>
                    <a:pt x="57283" y="32553"/>
                    <a:pt x="57310" y="32553"/>
                    <a:pt x="57336" y="32553"/>
                  </a:cubicBezTo>
                  <a:lnTo>
                    <a:pt x="57336" y="32553"/>
                  </a:lnTo>
                  <a:cubicBezTo>
                    <a:pt x="57363" y="32553"/>
                    <a:pt x="57381" y="32553"/>
                    <a:pt x="57408" y="32553"/>
                  </a:cubicBezTo>
                  <a:lnTo>
                    <a:pt x="57408" y="32553"/>
                  </a:lnTo>
                  <a:cubicBezTo>
                    <a:pt x="57435" y="32553"/>
                    <a:pt x="57461" y="32553"/>
                    <a:pt x="57488" y="32553"/>
                  </a:cubicBezTo>
                  <a:lnTo>
                    <a:pt x="57488" y="32553"/>
                  </a:lnTo>
                  <a:cubicBezTo>
                    <a:pt x="57506" y="32553"/>
                    <a:pt x="57533" y="32553"/>
                    <a:pt x="57559" y="32553"/>
                  </a:cubicBezTo>
                  <a:lnTo>
                    <a:pt x="57559" y="32553"/>
                  </a:lnTo>
                  <a:cubicBezTo>
                    <a:pt x="57586" y="32553"/>
                    <a:pt x="57604" y="32553"/>
                    <a:pt x="57631" y="32553"/>
                  </a:cubicBezTo>
                  <a:lnTo>
                    <a:pt x="57631" y="32553"/>
                  </a:lnTo>
                  <a:cubicBezTo>
                    <a:pt x="57658" y="32553"/>
                    <a:pt x="57684" y="32553"/>
                    <a:pt x="57702" y="32553"/>
                  </a:cubicBezTo>
                  <a:lnTo>
                    <a:pt x="57702" y="32553"/>
                  </a:lnTo>
                  <a:cubicBezTo>
                    <a:pt x="57729" y="32553"/>
                    <a:pt x="57756" y="32553"/>
                    <a:pt x="57782" y="32553"/>
                  </a:cubicBezTo>
                  <a:lnTo>
                    <a:pt x="57782" y="32553"/>
                  </a:lnTo>
                  <a:cubicBezTo>
                    <a:pt x="57809" y="32553"/>
                    <a:pt x="57827" y="32553"/>
                    <a:pt x="57854" y="32553"/>
                  </a:cubicBezTo>
                  <a:lnTo>
                    <a:pt x="57854" y="32553"/>
                  </a:lnTo>
                  <a:cubicBezTo>
                    <a:pt x="57881" y="32553"/>
                    <a:pt x="57907" y="32553"/>
                    <a:pt x="57934" y="32553"/>
                  </a:cubicBezTo>
                  <a:lnTo>
                    <a:pt x="57934" y="32553"/>
                  </a:lnTo>
                  <a:cubicBezTo>
                    <a:pt x="57952" y="32553"/>
                    <a:pt x="57979" y="32553"/>
                    <a:pt x="58006" y="32553"/>
                  </a:cubicBezTo>
                  <a:lnTo>
                    <a:pt x="58006" y="32553"/>
                  </a:lnTo>
                  <a:cubicBezTo>
                    <a:pt x="58032" y="32553"/>
                    <a:pt x="58050" y="32553"/>
                    <a:pt x="58077" y="32553"/>
                  </a:cubicBezTo>
                  <a:lnTo>
                    <a:pt x="58077" y="32553"/>
                  </a:lnTo>
                  <a:cubicBezTo>
                    <a:pt x="58104" y="32553"/>
                    <a:pt x="58130" y="32553"/>
                    <a:pt x="58148" y="32553"/>
                  </a:cubicBezTo>
                  <a:lnTo>
                    <a:pt x="58148" y="32553"/>
                  </a:lnTo>
                  <a:cubicBezTo>
                    <a:pt x="58175" y="32553"/>
                    <a:pt x="58202" y="32553"/>
                    <a:pt x="58229" y="32553"/>
                  </a:cubicBezTo>
                  <a:lnTo>
                    <a:pt x="58229" y="32553"/>
                  </a:lnTo>
                  <a:cubicBezTo>
                    <a:pt x="58255" y="32553"/>
                    <a:pt x="58273" y="32553"/>
                    <a:pt x="58300" y="32553"/>
                  </a:cubicBezTo>
                  <a:lnTo>
                    <a:pt x="58300" y="32553"/>
                  </a:lnTo>
                  <a:cubicBezTo>
                    <a:pt x="58327" y="32553"/>
                    <a:pt x="58353" y="32553"/>
                    <a:pt x="58380" y="32553"/>
                  </a:cubicBezTo>
                  <a:lnTo>
                    <a:pt x="58380" y="32553"/>
                  </a:lnTo>
                  <a:cubicBezTo>
                    <a:pt x="58398" y="32553"/>
                    <a:pt x="58425" y="32553"/>
                    <a:pt x="58452" y="32553"/>
                  </a:cubicBezTo>
                  <a:lnTo>
                    <a:pt x="58452" y="32553"/>
                  </a:lnTo>
                  <a:cubicBezTo>
                    <a:pt x="58478" y="32553"/>
                    <a:pt x="58496" y="32553"/>
                    <a:pt x="58523" y="32553"/>
                  </a:cubicBezTo>
                  <a:lnTo>
                    <a:pt x="58523" y="32553"/>
                  </a:lnTo>
                  <a:cubicBezTo>
                    <a:pt x="58550" y="32553"/>
                    <a:pt x="58576" y="32553"/>
                    <a:pt x="58594" y="32553"/>
                  </a:cubicBezTo>
                  <a:lnTo>
                    <a:pt x="58594" y="32553"/>
                  </a:lnTo>
                  <a:cubicBezTo>
                    <a:pt x="58621" y="32553"/>
                    <a:pt x="58648" y="32553"/>
                    <a:pt x="58675" y="32553"/>
                  </a:cubicBezTo>
                  <a:lnTo>
                    <a:pt x="58675" y="32553"/>
                  </a:lnTo>
                  <a:cubicBezTo>
                    <a:pt x="58701" y="32553"/>
                    <a:pt x="58719" y="32553"/>
                    <a:pt x="58746" y="32553"/>
                  </a:cubicBezTo>
                  <a:lnTo>
                    <a:pt x="58746" y="32553"/>
                  </a:lnTo>
                  <a:cubicBezTo>
                    <a:pt x="58773" y="32553"/>
                    <a:pt x="58799" y="32553"/>
                    <a:pt x="58826" y="32553"/>
                  </a:cubicBezTo>
                  <a:lnTo>
                    <a:pt x="58826" y="32553"/>
                  </a:lnTo>
                  <a:cubicBezTo>
                    <a:pt x="58844" y="32553"/>
                    <a:pt x="58871" y="32553"/>
                    <a:pt x="58898" y="32553"/>
                  </a:cubicBezTo>
                  <a:lnTo>
                    <a:pt x="58898" y="32553"/>
                  </a:lnTo>
                  <a:cubicBezTo>
                    <a:pt x="58924" y="32553"/>
                    <a:pt x="58942" y="32553"/>
                    <a:pt x="58969" y="32553"/>
                  </a:cubicBezTo>
                  <a:lnTo>
                    <a:pt x="58969" y="32553"/>
                  </a:lnTo>
                  <a:cubicBezTo>
                    <a:pt x="58996" y="32553"/>
                    <a:pt x="59023" y="32553"/>
                    <a:pt x="59040" y="32553"/>
                  </a:cubicBezTo>
                  <a:lnTo>
                    <a:pt x="59040" y="32553"/>
                  </a:lnTo>
                  <a:cubicBezTo>
                    <a:pt x="59067" y="32553"/>
                    <a:pt x="59094" y="32553"/>
                    <a:pt x="59121" y="32553"/>
                  </a:cubicBezTo>
                  <a:lnTo>
                    <a:pt x="59121" y="32553"/>
                  </a:lnTo>
                  <a:cubicBezTo>
                    <a:pt x="59147" y="32553"/>
                    <a:pt x="59165" y="32553"/>
                    <a:pt x="59192" y="32553"/>
                  </a:cubicBezTo>
                  <a:lnTo>
                    <a:pt x="59192" y="32553"/>
                  </a:lnTo>
                  <a:cubicBezTo>
                    <a:pt x="59219" y="32553"/>
                    <a:pt x="59246" y="32553"/>
                    <a:pt x="59272" y="32553"/>
                  </a:cubicBezTo>
                  <a:lnTo>
                    <a:pt x="59272" y="32553"/>
                  </a:lnTo>
                  <a:cubicBezTo>
                    <a:pt x="59290" y="32553"/>
                    <a:pt x="59317" y="32553"/>
                    <a:pt x="59344" y="32553"/>
                  </a:cubicBezTo>
                  <a:lnTo>
                    <a:pt x="59344" y="32553"/>
                  </a:lnTo>
                  <a:cubicBezTo>
                    <a:pt x="59370" y="32553"/>
                    <a:pt x="59388" y="32553"/>
                    <a:pt x="59415" y="32553"/>
                  </a:cubicBezTo>
                  <a:lnTo>
                    <a:pt x="59415" y="32553"/>
                  </a:lnTo>
                  <a:cubicBezTo>
                    <a:pt x="59442" y="32553"/>
                    <a:pt x="59469" y="32553"/>
                    <a:pt x="59486" y="32553"/>
                  </a:cubicBezTo>
                  <a:lnTo>
                    <a:pt x="59486" y="32553"/>
                  </a:lnTo>
                  <a:cubicBezTo>
                    <a:pt x="59513" y="32553"/>
                    <a:pt x="59540" y="32553"/>
                    <a:pt x="59567" y="32553"/>
                  </a:cubicBezTo>
                  <a:lnTo>
                    <a:pt x="59567" y="32553"/>
                  </a:lnTo>
                  <a:cubicBezTo>
                    <a:pt x="59593" y="32553"/>
                    <a:pt x="59611" y="32553"/>
                    <a:pt x="59638" y="32553"/>
                  </a:cubicBezTo>
                  <a:lnTo>
                    <a:pt x="59638" y="32553"/>
                  </a:lnTo>
                  <a:cubicBezTo>
                    <a:pt x="59665" y="32553"/>
                    <a:pt x="59692" y="32553"/>
                    <a:pt x="59718" y="32553"/>
                  </a:cubicBezTo>
                  <a:lnTo>
                    <a:pt x="59718" y="32553"/>
                  </a:lnTo>
                  <a:cubicBezTo>
                    <a:pt x="59736" y="32553"/>
                    <a:pt x="59763" y="32553"/>
                    <a:pt x="59790" y="32553"/>
                  </a:cubicBezTo>
                  <a:lnTo>
                    <a:pt x="59790" y="32553"/>
                  </a:lnTo>
                  <a:cubicBezTo>
                    <a:pt x="59816" y="32553"/>
                    <a:pt x="59843" y="32553"/>
                    <a:pt x="59861" y="32553"/>
                  </a:cubicBezTo>
                  <a:lnTo>
                    <a:pt x="59861" y="32553"/>
                  </a:lnTo>
                  <a:cubicBezTo>
                    <a:pt x="59888" y="32553"/>
                    <a:pt x="59915" y="32553"/>
                    <a:pt x="59932" y="32553"/>
                  </a:cubicBezTo>
                  <a:lnTo>
                    <a:pt x="59932" y="32553"/>
                  </a:lnTo>
                  <a:cubicBezTo>
                    <a:pt x="59959" y="32553"/>
                    <a:pt x="59986" y="32553"/>
                    <a:pt x="60013" y="32553"/>
                  </a:cubicBezTo>
                  <a:lnTo>
                    <a:pt x="60013" y="32553"/>
                  </a:lnTo>
                  <a:cubicBezTo>
                    <a:pt x="60040" y="32553"/>
                    <a:pt x="60057" y="32553"/>
                    <a:pt x="60084" y="32553"/>
                  </a:cubicBezTo>
                  <a:lnTo>
                    <a:pt x="60084" y="32553"/>
                  </a:lnTo>
                  <a:cubicBezTo>
                    <a:pt x="60111" y="32553"/>
                    <a:pt x="60138" y="32553"/>
                    <a:pt x="60164" y="32553"/>
                  </a:cubicBezTo>
                  <a:lnTo>
                    <a:pt x="60164" y="32553"/>
                  </a:lnTo>
                  <a:cubicBezTo>
                    <a:pt x="60182" y="32553"/>
                    <a:pt x="60209" y="32553"/>
                    <a:pt x="60236" y="32553"/>
                  </a:cubicBezTo>
                  <a:lnTo>
                    <a:pt x="60236" y="32553"/>
                  </a:lnTo>
                  <a:cubicBezTo>
                    <a:pt x="60263" y="32553"/>
                    <a:pt x="60289" y="32553"/>
                    <a:pt x="60307" y="32553"/>
                  </a:cubicBezTo>
                  <a:lnTo>
                    <a:pt x="60307" y="32553"/>
                  </a:lnTo>
                  <a:cubicBezTo>
                    <a:pt x="60334" y="32553"/>
                    <a:pt x="60361" y="32553"/>
                    <a:pt x="60387" y="32553"/>
                  </a:cubicBezTo>
                  <a:lnTo>
                    <a:pt x="60387" y="32553"/>
                  </a:lnTo>
                  <a:cubicBezTo>
                    <a:pt x="60405" y="32553"/>
                    <a:pt x="60432" y="32553"/>
                    <a:pt x="60459" y="32553"/>
                  </a:cubicBezTo>
                  <a:lnTo>
                    <a:pt x="60459" y="32553"/>
                  </a:lnTo>
                  <a:cubicBezTo>
                    <a:pt x="60486" y="32553"/>
                    <a:pt x="60503" y="32553"/>
                    <a:pt x="60530" y="32553"/>
                  </a:cubicBezTo>
                  <a:lnTo>
                    <a:pt x="60530" y="32553"/>
                  </a:lnTo>
                  <a:cubicBezTo>
                    <a:pt x="60557" y="32553"/>
                    <a:pt x="60584" y="32553"/>
                    <a:pt x="60610" y="32553"/>
                  </a:cubicBezTo>
                  <a:lnTo>
                    <a:pt x="60610" y="32553"/>
                  </a:lnTo>
                  <a:cubicBezTo>
                    <a:pt x="60628" y="32553"/>
                    <a:pt x="60655" y="32553"/>
                    <a:pt x="60682" y="32553"/>
                  </a:cubicBezTo>
                  <a:lnTo>
                    <a:pt x="60682" y="32553"/>
                  </a:lnTo>
                  <a:cubicBezTo>
                    <a:pt x="60709" y="32553"/>
                    <a:pt x="60735" y="32553"/>
                    <a:pt x="60753" y="32553"/>
                  </a:cubicBezTo>
                  <a:lnTo>
                    <a:pt x="60753" y="32553"/>
                  </a:lnTo>
                  <a:cubicBezTo>
                    <a:pt x="60780" y="32553"/>
                    <a:pt x="60807" y="32553"/>
                    <a:pt x="60833" y="32553"/>
                  </a:cubicBezTo>
                  <a:lnTo>
                    <a:pt x="60833" y="32553"/>
                  </a:lnTo>
                  <a:cubicBezTo>
                    <a:pt x="60851" y="32553"/>
                    <a:pt x="60878" y="32553"/>
                    <a:pt x="60905" y="32553"/>
                  </a:cubicBezTo>
                  <a:lnTo>
                    <a:pt x="60905" y="32553"/>
                  </a:lnTo>
                  <a:cubicBezTo>
                    <a:pt x="60932" y="32553"/>
                    <a:pt x="60949" y="32553"/>
                    <a:pt x="60976" y="32553"/>
                  </a:cubicBezTo>
                  <a:lnTo>
                    <a:pt x="60976" y="32553"/>
                  </a:lnTo>
                  <a:cubicBezTo>
                    <a:pt x="61003" y="32553"/>
                    <a:pt x="61030" y="32553"/>
                    <a:pt x="61057" y="32553"/>
                  </a:cubicBezTo>
                  <a:lnTo>
                    <a:pt x="61057" y="32553"/>
                  </a:lnTo>
                  <a:cubicBezTo>
                    <a:pt x="61083" y="32553"/>
                    <a:pt x="61101" y="32553"/>
                    <a:pt x="61128" y="32553"/>
                  </a:cubicBezTo>
                  <a:lnTo>
                    <a:pt x="61128" y="32553"/>
                  </a:lnTo>
                  <a:cubicBezTo>
                    <a:pt x="61155" y="32553"/>
                    <a:pt x="61181" y="32553"/>
                    <a:pt x="61199" y="32553"/>
                  </a:cubicBezTo>
                  <a:lnTo>
                    <a:pt x="61199" y="32553"/>
                  </a:lnTo>
                  <a:cubicBezTo>
                    <a:pt x="61226" y="32553"/>
                    <a:pt x="61253" y="32553"/>
                    <a:pt x="61280" y="32553"/>
                  </a:cubicBezTo>
                  <a:lnTo>
                    <a:pt x="61280" y="32553"/>
                  </a:lnTo>
                  <a:cubicBezTo>
                    <a:pt x="61297" y="32553"/>
                    <a:pt x="61324" y="32553"/>
                    <a:pt x="61351" y="32553"/>
                  </a:cubicBezTo>
                  <a:lnTo>
                    <a:pt x="61351" y="32553"/>
                  </a:lnTo>
                  <a:cubicBezTo>
                    <a:pt x="61378" y="32553"/>
                    <a:pt x="61404" y="32553"/>
                    <a:pt x="61422" y="32553"/>
                  </a:cubicBezTo>
                  <a:lnTo>
                    <a:pt x="61422" y="32553"/>
                  </a:lnTo>
                  <a:cubicBezTo>
                    <a:pt x="61449" y="32553"/>
                    <a:pt x="61476" y="32553"/>
                    <a:pt x="61503" y="32553"/>
                  </a:cubicBezTo>
                  <a:lnTo>
                    <a:pt x="61503" y="32553"/>
                  </a:lnTo>
                  <a:cubicBezTo>
                    <a:pt x="61529" y="32553"/>
                    <a:pt x="61547" y="32553"/>
                    <a:pt x="61574" y="32553"/>
                  </a:cubicBezTo>
                  <a:lnTo>
                    <a:pt x="61574" y="32553"/>
                  </a:lnTo>
                  <a:cubicBezTo>
                    <a:pt x="61601" y="32553"/>
                    <a:pt x="61627" y="32553"/>
                    <a:pt x="61654" y="32553"/>
                  </a:cubicBezTo>
                  <a:lnTo>
                    <a:pt x="61654" y="32553"/>
                  </a:lnTo>
                  <a:cubicBezTo>
                    <a:pt x="61672" y="32553"/>
                    <a:pt x="61699" y="32553"/>
                    <a:pt x="61726" y="32553"/>
                  </a:cubicBezTo>
                  <a:lnTo>
                    <a:pt x="61726" y="32553"/>
                  </a:lnTo>
                  <a:cubicBezTo>
                    <a:pt x="61743" y="32553"/>
                    <a:pt x="61770" y="32553"/>
                    <a:pt x="61797" y="32553"/>
                  </a:cubicBezTo>
                  <a:lnTo>
                    <a:pt x="61797" y="32553"/>
                  </a:lnTo>
                  <a:cubicBezTo>
                    <a:pt x="61824" y="32553"/>
                    <a:pt x="61850" y="32553"/>
                    <a:pt x="61868" y="32553"/>
                  </a:cubicBezTo>
                  <a:lnTo>
                    <a:pt x="61868" y="32553"/>
                  </a:lnTo>
                  <a:cubicBezTo>
                    <a:pt x="61895" y="32553"/>
                    <a:pt x="61922" y="32553"/>
                    <a:pt x="61949" y="32553"/>
                  </a:cubicBezTo>
                  <a:lnTo>
                    <a:pt x="61949" y="32553"/>
                  </a:lnTo>
                  <a:cubicBezTo>
                    <a:pt x="61975" y="32553"/>
                    <a:pt x="61993" y="32553"/>
                    <a:pt x="62020" y="32553"/>
                  </a:cubicBezTo>
                  <a:lnTo>
                    <a:pt x="62020" y="32553"/>
                  </a:lnTo>
                  <a:cubicBezTo>
                    <a:pt x="62047" y="32553"/>
                    <a:pt x="62074" y="32553"/>
                    <a:pt x="62100" y="32553"/>
                  </a:cubicBezTo>
                  <a:lnTo>
                    <a:pt x="62100" y="32553"/>
                  </a:lnTo>
                  <a:cubicBezTo>
                    <a:pt x="62118" y="32553"/>
                    <a:pt x="62145" y="32553"/>
                    <a:pt x="62172" y="32553"/>
                  </a:cubicBezTo>
                  <a:lnTo>
                    <a:pt x="62172" y="32553"/>
                  </a:lnTo>
                  <a:cubicBezTo>
                    <a:pt x="62189" y="32553"/>
                    <a:pt x="62216" y="32553"/>
                    <a:pt x="62243" y="32553"/>
                  </a:cubicBezTo>
                  <a:lnTo>
                    <a:pt x="62243" y="32553"/>
                  </a:lnTo>
                  <a:cubicBezTo>
                    <a:pt x="62270" y="32553"/>
                    <a:pt x="62297" y="32553"/>
                    <a:pt x="62314" y="32553"/>
                  </a:cubicBezTo>
                  <a:lnTo>
                    <a:pt x="62314" y="32553"/>
                  </a:lnTo>
                  <a:cubicBezTo>
                    <a:pt x="62341" y="32553"/>
                    <a:pt x="62368" y="32553"/>
                    <a:pt x="62395" y="32553"/>
                  </a:cubicBezTo>
                  <a:lnTo>
                    <a:pt x="62395" y="32553"/>
                  </a:lnTo>
                  <a:cubicBezTo>
                    <a:pt x="62421" y="32553"/>
                    <a:pt x="62439" y="32553"/>
                    <a:pt x="62466" y="32553"/>
                  </a:cubicBezTo>
                  <a:lnTo>
                    <a:pt x="62466" y="32553"/>
                  </a:lnTo>
                  <a:cubicBezTo>
                    <a:pt x="62493" y="32553"/>
                    <a:pt x="62520" y="32553"/>
                    <a:pt x="62546" y="32553"/>
                  </a:cubicBezTo>
                  <a:lnTo>
                    <a:pt x="62546" y="32553"/>
                  </a:lnTo>
                  <a:cubicBezTo>
                    <a:pt x="62564" y="32553"/>
                    <a:pt x="62591" y="32553"/>
                    <a:pt x="62618" y="32553"/>
                  </a:cubicBezTo>
                  <a:lnTo>
                    <a:pt x="62618" y="32553"/>
                  </a:lnTo>
                  <a:cubicBezTo>
                    <a:pt x="62644" y="32553"/>
                    <a:pt x="62662" y="32553"/>
                    <a:pt x="62689" y="32553"/>
                  </a:cubicBezTo>
                  <a:lnTo>
                    <a:pt x="62689" y="32553"/>
                  </a:lnTo>
                  <a:cubicBezTo>
                    <a:pt x="62716" y="32553"/>
                    <a:pt x="62743" y="32553"/>
                    <a:pt x="62760" y="32553"/>
                  </a:cubicBezTo>
                  <a:lnTo>
                    <a:pt x="62760" y="32553"/>
                  </a:lnTo>
                  <a:cubicBezTo>
                    <a:pt x="62787" y="32553"/>
                    <a:pt x="62814" y="32553"/>
                    <a:pt x="62841" y="32553"/>
                  </a:cubicBezTo>
                  <a:lnTo>
                    <a:pt x="62841" y="32553"/>
                  </a:lnTo>
                  <a:cubicBezTo>
                    <a:pt x="62867" y="32553"/>
                    <a:pt x="62885" y="32553"/>
                    <a:pt x="62912" y="32553"/>
                  </a:cubicBezTo>
                  <a:lnTo>
                    <a:pt x="62912" y="32553"/>
                  </a:lnTo>
                  <a:cubicBezTo>
                    <a:pt x="62939" y="32553"/>
                    <a:pt x="62966" y="32553"/>
                    <a:pt x="62992" y="32553"/>
                  </a:cubicBezTo>
                  <a:lnTo>
                    <a:pt x="62992" y="32553"/>
                  </a:lnTo>
                  <a:cubicBezTo>
                    <a:pt x="63010" y="32553"/>
                    <a:pt x="63037" y="32553"/>
                    <a:pt x="63064" y="32553"/>
                  </a:cubicBezTo>
                  <a:lnTo>
                    <a:pt x="63064" y="32553"/>
                  </a:lnTo>
                  <a:cubicBezTo>
                    <a:pt x="63091" y="32553"/>
                    <a:pt x="63108" y="32553"/>
                    <a:pt x="63135" y="32553"/>
                  </a:cubicBezTo>
                  <a:lnTo>
                    <a:pt x="63135" y="32553"/>
                  </a:lnTo>
                  <a:cubicBezTo>
                    <a:pt x="63162" y="32553"/>
                    <a:pt x="63189" y="32553"/>
                    <a:pt x="63206" y="32553"/>
                  </a:cubicBezTo>
                  <a:lnTo>
                    <a:pt x="63206" y="32553"/>
                  </a:lnTo>
                  <a:cubicBezTo>
                    <a:pt x="63233" y="32553"/>
                    <a:pt x="63260" y="32553"/>
                    <a:pt x="63287" y="32553"/>
                  </a:cubicBezTo>
                  <a:lnTo>
                    <a:pt x="63287" y="32553"/>
                  </a:lnTo>
                  <a:cubicBezTo>
                    <a:pt x="63314" y="32553"/>
                    <a:pt x="63331" y="32553"/>
                    <a:pt x="63358" y="32553"/>
                  </a:cubicBezTo>
                  <a:lnTo>
                    <a:pt x="63358" y="32553"/>
                  </a:lnTo>
                  <a:cubicBezTo>
                    <a:pt x="63385" y="32553"/>
                    <a:pt x="63412" y="32553"/>
                    <a:pt x="63438" y="32553"/>
                  </a:cubicBezTo>
                  <a:lnTo>
                    <a:pt x="63438" y="32553"/>
                  </a:lnTo>
                  <a:cubicBezTo>
                    <a:pt x="63456" y="32553"/>
                    <a:pt x="63483" y="32553"/>
                    <a:pt x="63510" y="32553"/>
                  </a:cubicBezTo>
                  <a:lnTo>
                    <a:pt x="63510" y="32553"/>
                  </a:lnTo>
                  <a:cubicBezTo>
                    <a:pt x="63537" y="32553"/>
                    <a:pt x="63554" y="32553"/>
                    <a:pt x="63581" y="32553"/>
                  </a:cubicBezTo>
                  <a:lnTo>
                    <a:pt x="63581" y="32553"/>
                  </a:lnTo>
                  <a:cubicBezTo>
                    <a:pt x="63608" y="32553"/>
                    <a:pt x="63635" y="32553"/>
                    <a:pt x="63653" y="32553"/>
                  </a:cubicBezTo>
                  <a:lnTo>
                    <a:pt x="63653" y="32553"/>
                  </a:lnTo>
                  <a:cubicBezTo>
                    <a:pt x="63679" y="32553"/>
                    <a:pt x="63706" y="32553"/>
                    <a:pt x="63733" y="32553"/>
                  </a:cubicBezTo>
                  <a:lnTo>
                    <a:pt x="63733" y="32553"/>
                  </a:lnTo>
                  <a:cubicBezTo>
                    <a:pt x="63760" y="32553"/>
                    <a:pt x="63777" y="32553"/>
                    <a:pt x="63804" y="32553"/>
                  </a:cubicBezTo>
                  <a:lnTo>
                    <a:pt x="63804" y="32553"/>
                  </a:lnTo>
                  <a:cubicBezTo>
                    <a:pt x="63831" y="32553"/>
                    <a:pt x="63858" y="32553"/>
                    <a:pt x="63884" y="32553"/>
                  </a:cubicBezTo>
                  <a:lnTo>
                    <a:pt x="63884" y="32553"/>
                  </a:lnTo>
                  <a:cubicBezTo>
                    <a:pt x="63902" y="32553"/>
                    <a:pt x="63929" y="32553"/>
                    <a:pt x="63956" y="32553"/>
                  </a:cubicBezTo>
                  <a:lnTo>
                    <a:pt x="63956" y="32553"/>
                  </a:lnTo>
                  <a:cubicBezTo>
                    <a:pt x="63983" y="32553"/>
                    <a:pt x="64000" y="32553"/>
                    <a:pt x="64027" y="32553"/>
                  </a:cubicBezTo>
                  <a:lnTo>
                    <a:pt x="64027" y="32553"/>
                  </a:lnTo>
                  <a:cubicBezTo>
                    <a:pt x="64054" y="32553"/>
                    <a:pt x="64081" y="32553"/>
                    <a:pt x="64099" y="32553"/>
                  </a:cubicBezTo>
                  <a:lnTo>
                    <a:pt x="64099" y="32553"/>
                  </a:lnTo>
                  <a:cubicBezTo>
                    <a:pt x="64125" y="32553"/>
                    <a:pt x="64152" y="32553"/>
                    <a:pt x="64179" y="32553"/>
                  </a:cubicBezTo>
                  <a:lnTo>
                    <a:pt x="64179" y="32553"/>
                  </a:lnTo>
                  <a:cubicBezTo>
                    <a:pt x="64206" y="32553"/>
                    <a:pt x="64223" y="32553"/>
                    <a:pt x="64250" y="32553"/>
                  </a:cubicBezTo>
                  <a:lnTo>
                    <a:pt x="64250" y="32553"/>
                  </a:lnTo>
                  <a:cubicBezTo>
                    <a:pt x="64277" y="32553"/>
                    <a:pt x="64304" y="32553"/>
                    <a:pt x="64331" y="32553"/>
                  </a:cubicBezTo>
                  <a:lnTo>
                    <a:pt x="64331" y="32553"/>
                  </a:lnTo>
                  <a:cubicBezTo>
                    <a:pt x="64348" y="32553"/>
                    <a:pt x="64375" y="32553"/>
                    <a:pt x="64402" y="32553"/>
                  </a:cubicBezTo>
                  <a:lnTo>
                    <a:pt x="64402" y="32553"/>
                  </a:lnTo>
                  <a:cubicBezTo>
                    <a:pt x="64429" y="32553"/>
                    <a:pt x="64447" y="32553"/>
                    <a:pt x="64473" y="32553"/>
                  </a:cubicBezTo>
                  <a:lnTo>
                    <a:pt x="64473" y="32553"/>
                  </a:lnTo>
                  <a:cubicBezTo>
                    <a:pt x="64500" y="32553"/>
                    <a:pt x="64527" y="32553"/>
                    <a:pt x="64545" y="32553"/>
                  </a:cubicBezTo>
                  <a:lnTo>
                    <a:pt x="64545" y="32553"/>
                  </a:lnTo>
                  <a:cubicBezTo>
                    <a:pt x="64571" y="32553"/>
                    <a:pt x="64598" y="32553"/>
                    <a:pt x="64625" y="32553"/>
                  </a:cubicBezTo>
                  <a:lnTo>
                    <a:pt x="64625" y="32553"/>
                  </a:lnTo>
                  <a:cubicBezTo>
                    <a:pt x="64652" y="32553"/>
                    <a:pt x="64670" y="32553"/>
                    <a:pt x="64696" y="32553"/>
                  </a:cubicBezTo>
                  <a:lnTo>
                    <a:pt x="64696" y="32553"/>
                  </a:lnTo>
                  <a:cubicBezTo>
                    <a:pt x="64723" y="32553"/>
                    <a:pt x="64750" y="32553"/>
                    <a:pt x="64777" y="32553"/>
                  </a:cubicBezTo>
                  <a:lnTo>
                    <a:pt x="64777" y="32553"/>
                  </a:lnTo>
                  <a:cubicBezTo>
                    <a:pt x="64794" y="32553"/>
                    <a:pt x="64821" y="32553"/>
                    <a:pt x="64848" y="32553"/>
                  </a:cubicBezTo>
                  <a:lnTo>
                    <a:pt x="64848" y="32553"/>
                  </a:lnTo>
                  <a:cubicBezTo>
                    <a:pt x="64875" y="32553"/>
                    <a:pt x="64893" y="32553"/>
                    <a:pt x="64919" y="32553"/>
                  </a:cubicBezTo>
                  <a:lnTo>
                    <a:pt x="64919" y="32553"/>
                  </a:lnTo>
                  <a:cubicBezTo>
                    <a:pt x="64946" y="32553"/>
                    <a:pt x="64973" y="32553"/>
                    <a:pt x="64991" y="32553"/>
                  </a:cubicBezTo>
                  <a:lnTo>
                    <a:pt x="64991" y="32553"/>
                  </a:lnTo>
                  <a:cubicBezTo>
                    <a:pt x="65017" y="32553"/>
                    <a:pt x="65044" y="32553"/>
                    <a:pt x="65071" y="32553"/>
                  </a:cubicBezTo>
                  <a:lnTo>
                    <a:pt x="65071" y="32553"/>
                  </a:lnTo>
                  <a:cubicBezTo>
                    <a:pt x="65098" y="32553"/>
                    <a:pt x="65116" y="32553"/>
                    <a:pt x="65142" y="32553"/>
                  </a:cubicBezTo>
                  <a:lnTo>
                    <a:pt x="65142" y="32553"/>
                  </a:lnTo>
                  <a:cubicBezTo>
                    <a:pt x="65169" y="32553"/>
                    <a:pt x="65196" y="32553"/>
                    <a:pt x="65223" y="32553"/>
                  </a:cubicBezTo>
                  <a:lnTo>
                    <a:pt x="65223" y="32553"/>
                  </a:lnTo>
                  <a:cubicBezTo>
                    <a:pt x="65240" y="32553"/>
                    <a:pt x="65267" y="32553"/>
                    <a:pt x="65294" y="32553"/>
                  </a:cubicBezTo>
                  <a:lnTo>
                    <a:pt x="65294" y="32553"/>
                  </a:lnTo>
                  <a:cubicBezTo>
                    <a:pt x="65321" y="32553"/>
                    <a:pt x="65348" y="32553"/>
                    <a:pt x="65365" y="32553"/>
                  </a:cubicBezTo>
                  <a:lnTo>
                    <a:pt x="65365" y="32553"/>
                  </a:lnTo>
                  <a:cubicBezTo>
                    <a:pt x="65392" y="32553"/>
                    <a:pt x="65419" y="32553"/>
                    <a:pt x="65437" y="32553"/>
                  </a:cubicBezTo>
                  <a:lnTo>
                    <a:pt x="65437" y="32553"/>
                  </a:lnTo>
                  <a:cubicBezTo>
                    <a:pt x="65464" y="32553"/>
                    <a:pt x="65490" y="32553"/>
                    <a:pt x="65517" y="32553"/>
                  </a:cubicBezTo>
                  <a:lnTo>
                    <a:pt x="65517" y="32553"/>
                  </a:lnTo>
                  <a:cubicBezTo>
                    <a:pt x="65544" y="32553"/>
                    <a:pt x="65562" y="32553"/>
                    <a:pt x="65588" y="32553"/>
                  </a:cubicBezTo>
                  <a:lnTo>
                    <a:pt x="65588" y="32553"/>
                  </a:lnTo>
                  <a:cubicBezTo>
                    <a:pt x="65615" y="32553"/>
                    <a:pt x="65642" y="32553"/>
                    <a:pt x="65669" y="32553"/>
                  </a:cubicBezTo>
                  <a:lnTo>
                    <a:pt x="65669" y="32553"/>
                  </a:lnTo>
                  <a:cubicBezTo>
                    <a:pt x="65687" y="32553"/>
                    <a:pt x="65713" y="32553"/>
                    <a:pt x="65740" y="32553"/>
                  </a:cubicBezTo>
                  <a:lnTo>
                    <a:pt x="65740" y="32553"/>
                  </a:lnTo>
                  <a:cubicBezTo>
                    <a:pt x="65767" y="32553"/>
                    <a:pt x="65794" y="32553"/>
                    <a:pt x="65811" y="32553"/>
                  </a:cubicBezTo>
                  <a:lnTo>
                    <a:pt x="65811" y="32553"/>
                  </a:lnTo>
                  <a:cubicBezTo>
                    <a:pt x="65838" y="32553"/>
                    <a:pt x="65865" y="32553"/>
                    <a:pt x="65883" y="32553"/>
                  </a:cubicBezTo>
                  <a:lnTo>
                    <a:pt x="65883" y="32553"/>
                  </a:lnTo>
                  <a:cubicBezTo>
                    <a:pt x="65910" y="32553"/>
                    <a:pt x="65936" y="32553"/>
                    <a:pt x="65963" y="32553"/>
                  </a:cubicBezTo>
                  <a:lnTo>
                    <a:pt x="65963" y="32553"/>
                  </a:lnTo>
                  <a:cubicBezTo>
                    <a:pt x="65990" y="32553"/>
                    <a:pt x="66008" y="32553"/>
                    <a:pt x="66034" y="32553"/>
                  </a:cubicBezTo>
                  <a:lnTo>
                    <a:pt x="66034" y="32553"/>
                  </a:lnTo>
                  <a:cubicBezTo>
                    <a:pt x="66061" y="32553"/>
                    <a:pt x="66088" y="32553"/>
                    <a:pt x="66115" y="32553"/>
                  </a:cubicBezTo>
                  <a:lnTo>
                    <a:pt x="66115" y="32553"/>
                  </a:lnTo>
                  <a:cubicBezTo>
                    <a:pt x="66133" y="32553"/>
                    <a:pt x="66159" y="32553"/>
                    <a:pt x="66186" y="32553"/>
                  </a:cubicBezTo>
                  <a:lnTo>
                    <a:pt x="66186" y="32553"/>
                  </a:lnTo>
                  <a:cubicBezTo>
                    <a:pt x="66213" y="32553"/>
                    <a:pt x="66240" y="32553"/>
                    <a:pt x="66257" y="32553"/>
                  </a:cubicBezTo>
                  <a:lnTo>
                    <a:pt x="66257" y="32553"/>
                  </a:lnTo>
                  <a:cubicBezTo>
                    <a:pt x="66284" y="32553"/>
                    <a:pt x="66311" y="32553"/>
                    <a:pt x="66338" y="32553"/>
                  </a:cubicBezTo>
                  <a:lnTo>
                    <a:pt x="66338" y="32553"/>
                  </a:lnTo>
                  <a:cubicBezTo>
                    <a:pt x="66356" y="32553"/>
                    <a:pt x="66382" y="32553"/>
                    <a:pt x="66409" y="32553"/>
                  </a:cubicBezTo>
                  <a:lnTo>
                    <a:pt x="66409" y="32553"/>
                  </a:lnTo>
                  <a:cubicBezTo>
                    <a:pt x="66436" y="32553"/>
                    <a:pt x="66454" y="32553"/>
                    <a:pt x="66481" y="32553"/>
                  </a:cubicBezTo>
                  <a:lnTo>
                    <a:pt x="66481" y="32553"/>
                  </a:lnTo>
                  <a:cubicBezTo>
                    <a:pt x="66507" y="32553"/>
                    <a:pt x="66534" y="32553"/>
                    <a:pt x="66561" y="32553"/>
                  </a:cubicBezTo>
                  <a:lnTo>
                    <a:pt x="66561" y="32553"/>
                  </a:lnTo>
                  <a:cubicBezTo>
                    <a:pt x="66579" y="32553"/>
                    <a:pt x="66605" y="32553"/>
                    <a:pt x="66632" y="32553"/>
                  </a:cubicBezTo>
                  <a:lnTo>
                    <a:pt x="66632" y="32553"/>
                  </a:lnTo>
                  <a:cubicBezTo>
                    <a:pt x="66659" y="32553"/>
                    <a:pt x="66686" y="32553"/>
                    <a:pt x="66704" y="32553"/>
                  </a:cubicBezTo>
                  <a:lnTo>
                    <a:pt x="66704" y="32553"/>
                  </a:lnTo>
                  <a:cubicBezTo>
                    <a:pt x="66730" y="32553"/>
                    <a:pt x="66757" y="32553"/>
                    <a:pt x="66784" y="32553"/>
                  </a:cubicBezTo>
                  <a:lnTo>
                    <a:pt x="66784" y="32553"/>
                  </a:lnTo>
                  <a:cubicBezTo>
                    <a:pt x="66802" y="32553"/>
                    <a:pt x="66828" y="32553"/>
                    <a:pt x="66855" y="32553"/>
                  </a:cubicBezTo>
                  <a:lnTo>
                    <a:pt x="66855" y="32553"/>
                  </a:lnTo>
                  <a:cubicBezTo>
                    <a:pt x="66882" y="32553"/>
                    <a:pt x="66909" y="32553"/>
                    <a:pt x="66927" y="32553"/>
                  </a:cubicBezTo>
                  <a:lnTo>
                    <a:pt x="66927" y="32553"/>
                  </a:lnTo>
                  <a:cubicBezTo>
                    <a:pt x="66953" y="32553"/>
                    <a:pt x="66980" y="32553"/>
                    <a:pt x="67007" y="32553"/>
                  </a:cubicBezTo>
                  <a:lnTo>
                    <a:pt x="67007" y="32553"/>
                  </a:lnTo>
                  <a:cubicBezTo>
                    <a:pt x="67034" y="32553"/>
                    <a:pt x="67051" y="32553"/>
                    <a:pt x="67078" y="32553"/>
                  </a:cubicBezTo>
                  <a:lnTo>
                    <a:pt x="67078" y="32553"/>
                  </a:lnTo>
                  <a:cubicBezTo>
                    <a:pt x="67105" y="32553"/>
                    <a:pt x="67132" y="32553"/>
                    <a:pt x="67159" y="32553"/>
                  </a:cubicBezTo>
                  <a:lnTo>
                    <a:pt x="67159" y="32553"/>
                  </a:lnTo>
                  <a:cubicBezTo>
                    <a:pt x="67176" y="32553"/>
                    <a:pt x="67203" y="32553"/>
                    <a:pt x="67230" y="32553"/>
                  </a:cubicBezTo>
                  <a:lnTo>
                    <a:pt x="67230" y="32553"/>
                  </a:lnTo>
                  <a:cubicBezTo>
                    <a:pt x="67248" y="32553"/>
                    <a:pt x="67274" y="32553"/>
                    <a:pt x="67301" y="32553"/>
                  </a:cubicBezTo>
                  <a:lnTo>
                    <a:pt x="67301" y="32553"/>
                  </a:lnTo>
                  <a:cubicBezTo>
                    <a:pt x="67328" y="32553"/>
                    <a:pt x="67355" y="32553"/>
                    <a:pt x="67373" y="32553"/>
                  </a:cubicBezTo>
                  <a:lnTo>
                    <a:pt x="67373" y="32553"/>
                  </a:lnTo>
                  <a:cubicBezTo>
                    <a:pt x="67399" y="32553"/>
                    <a:pt x="67426" y="32553"/>
                    <a:pt x="67453" y="32553"/>
                  </a:cubicBezTo>
                  <a:lnTo>
                    <a:pt x="67453" y="32553"/>
                  </a:lnTo>
                  <a:cubicBezTo>
                    <a:pt x="67480" y="32553"/>
                    <a:pt x="67498" y="32553"/>
                    <a:pt x="67524" y="32553"/>
                  </a:cubicBezTo>
                  <a:lnTo>
                    <a:pt x="67524" y="32553"/>
                  </a:lnTo>
                  <a:cubicBezTo>
                    <a:pt x="67551" y="32553"/>
                    <a:pt x="67578" y="32553"/>
                    <a:pt x="67605" y="32553"/>
                  </a:cubicBezTo>
                  <a:lnTo>
                    <a:pt x="67605" y="32553"/>
                  </a:lnTo>
                  <a:cubicBezTo>
                    <a:pt x="67622" y="32553"/>
                    <a:pt x="67649" y="32553"/>
                    <a:pt x="67676" y="32553"/>
                  </a:cubicBezTo>
                  <a:lnTo>
                    <a:pt x="67676" y="32553"/>
                  </a:lnTo>
                  <a:cubicBezTo>
                    <a:pt x="67694" y="32553"/>
                    <a:pt x="67721" y="32553"/>
                    <a:pt x="67747" y="32553"/>
                  </a:cubicBezTo>
                  <a:lnTo>
                    <a:pt x="67747" y="32553"/>
                  </a:lnTo>
                  <a:cubicBezTo>
                    <a:pt x="67774" y="32553"/>
                    <a:pt x="67801" y="32553"/>
                    <a:pt x="67819" y="32553"/>
                  </a:cubicBezTo>
                  <a:lnTo>
                    <a:pt x="67819" y="32553"/>
                  </a:lnTo>
                  <a:cubicBezTo>
                    <a:pt x="67845" y="32553"/>
                    <a:pt x="67872" y="32553"/>
                    <a:pt x="67899" y="32553"/>
                  </a:cubicBezTo>
                  <a:lnTo>
                    <a:pt x="67899" y="32553"/>
                  </a:lnTo>
                  <a:cubicBezTo>
                    <a:pt x="67926" y="32553"/>
                    <a:pt x="67944" y="32553"/>
                    <a:pt x="67970" y="32553"/>
                  </a:cubicBezTo>
                  <a:lnTo>
                    <a:pt x="67970" y="32553"/>
                  </a:lnTo>
                  <a:cubicBezTo>
                    <a:pt x="67997" y="32553"/>
                    <a:pt x="68024" y="32553"/>
                    <a:pt x="68051" y="32553"/>
                  </a:cubicBezTo>
                  <a:lnTo>
                    <a:pt x="68051" y="32553"/>
                  </a:lnTo>
                  <a:cubicBezTo>
                    <a:pt x="68068" y="32553"/>
                    <a:pt x="68095" y="32553"/>
                    <a:pt x="68122" y="32553"/>
                  </a:cubicBezTo>
                  <a:lnTo>
                    <a:pt x="68122" y="32553"/>
                  </a:lnTo>
                  <a:cubicBezTo>
                    <a:pt x="68149" y="32553"/>
                    <a:pt x="68167" y="32553"/>
                    <a:pt x="68193" y="32553"/>
                  </a:cubicBezTo>
                  <a:lnTo>
                    <a:pt x="68193" y="32553"/>
                  </a:lnTo>
                  <a:cubicBezTo>
                    <a:pt x="68220" y="32553"/>
                    <a:pt x="68247" y="32553"/>
                    <a:pt x="68265" y="32553"/>
                  </a:cubicBezTo>
                  <a:lnTo>
                    <a:pt x="68265" y="32553"/>
                  </a:lnTo>
                  <a:cubicBezTo>
                    <a:pt x="68291" y="32553"/>
                    <a:pt x="68318" y="32553"/>
                    <a:pt x="68345" y="32553"/>
                  </a:cubicBezTo>
                  <a:lnTo>
                    <a:pt x="68345" y="32553"/>
                  </a:lnTo>
                  <a:cubicBezTo>
                    <a:pt x="68372" y="32553"/>
                    <a:pt x="68390" y="32553"/>
                    <a:pt x="68416" y="32553"/>
                  </a:cubicBezTo>
                  <a:lnTo>
                    <a:pt x="68416" y="32553"/>
                  </a:lnTo>
                  <a:cubicBezTo>
                    <a:pt x="68443" y="32553"/>
                    <a:pt x="68470" y="32553"/>
                    <a:pt x="68497" y="32553"/>
                  </a:cubicBezTo>
                  <a:lnTo>
                    <a:pt x="68497" y="32553"/>
                  </a:lnTo>
                  <a:cubicBezTo>
                    <a:pt x="68515" y="32553"/>
                    <a:pt x="68541" y="32553"/>
                    <a:pt x="68568" y="32553"/>
                  </a:cubicBezTo>
                  <a:lnTo>
                    <a:pt x="68568" y="32553"/>
                  </a:lnTo>
                  <a:cubicBezTo>
                    <a:pt x="68595" y="32553"/>
                    <a:pt x="68613" y="32553"/>
                    <a:pt x="68639" y="32553"/>
                  </a:cubicBezTo>
                  <a:lnTo>
                    <a:pt x="68639" y="32553"/>
                  </a:lnTo>
                  <a:cubicBezTo>
                    <a:pt x="68666" y="32553"/>
                    <a:pt x="68693" y="32553"/>
                    <a:pt x="68711" y="32553"/>
                  </a:cubicBezTo>
                  <a:lnTo>
                    <a:pt x="68711" y="32553"/>
                  </a:lnTo>
                  <a:cubicBezTo>
                    <a:pt x="68738" y="32553"/>
                    <a:pt x="68764" y="32553"/>
                    <a:pt x="68791" y="32553"/>
                  </a:cubicBezTo>
                  <a:lnTo>
                    <a:pt x="68791" y="32553"/>
                  </a:lnTo>
                  <a:cubicBezTo>
                    <a:pt x="68818" y="32553"/>
                    <a:pt x="68836" y="32553"/>
                    <a:pt x="68862" y="32553"/>
                  </a:cubicBezTo>
                  <a:lnTo>
                    <a:pt x="68862" y="32553"/>
                  </a:lnTo>
                  <a:cubicBezTo>
                    <a:pt x="68889" y="32553"/>
                    <a:pt x="68916" y="32553"/>
                    <a:pt x="68943" y="32553"/>
                  </a:cubicBezTo>
                  <a:lnTo>
                    <a:pt x="68943" y="32553"/>
                  </a:lnTo>
                  <a:cubicBezTo>
                    <a:pt x="68961" y="32553"/>
                    <a:pt x="68987" y="32553"/>
                    <a:pt x="69014" y="32553"/>
                  </a:cubicBezTo>
                  <a:lnTo>
                    <a:pt x="69014" y="32553"/>
                  </a:lnTo>
                  <a:cubicBezTo>
                    <a:pt x="69041" y="32553"/>
                    <a:pt x="69059" y="32553"/>
                    <a:pt x="69085" y="32553"/>
                  </a:cubicBezTo>
                  <a:lnTo>
                    <a:pt x="69085" y="32553"/>
                  </a:lnTo>
                  <a:cubicBezTo>
                    <a:pt x="69112" y="32553"/>
                    <a:pt x="69139" y="32553"/>
                    <a:pt x="69157" y="32553"/>
                  </a:cubicBezTo>
                  <a:lnTo>
                    <a:pt x="69157" y="32553"/>
                  </a:lnTo>
                  <a:cubicBezTo>
                    <a:pt x="69184" y="32553"/>
                    <a:pt x="69210" y="32553"/>
                    <a:pt x="69237" y="32553"/>
                  </a:cubicBezTo>
                  <a:lnTo>
                    <a:pt x="69237" y="32553"/>
                  </a:lnTo>
                  <a:cubicBezTo>
                    <a:pt x="69264" y="32553"/>
                    <a:pt x="69282" y="32553"/>
                    <a:pt x="69308" y="32553"/>
                  </a:cubicBezTo>
                  <a:lnTo>
                    <a:pt x="69308" y="32553"/>
                  </a:lnTo>
                  <a:cubicBezTo>
                    <a:pt x="69335" y="32553"/>
                    <a:pt x="69362" y="32553"/>
                    <a:pt x="69389" y="32553"/>
                  </a:cubicBezTo>
                  <a:lnTo>
                    <a:pt x="69389" y="32553"/>
                  </a:lnTo>
                  <a:cubicBezTo>
                    <a:pt x="69407" y="32553"/>
                    <a:pt x="69433" y="32553"/>
                    <a:pt x="69460" y="32553"/>
                  </a:cubicBezTo>
                  <a:lnTo>
                    <a:pt x="69460" y="32553"/>
                  </a:lnTo>
                  <a:cubicBezTo>
                    <a:pt x="69487" y="32553"/>
                    <a:pt x="69505" y="32553"/>
                    <a:pt x="69532" y="32553"/>
                  </a:cubicBezTo>
                  <a:lnTo>
                    <a:pt x="69532" y="32553"/>
                  </a:lnTo>
                  <a:cubicBezTo>
                    <a:pt x="69558" y="32553"/>
                    <a:pt x="69585" y="32553"/>
                    <a:pt x="69603" y="32553"/>
                  </a:cubicBezTo>
                  <a:lnTo>
                    <a:pt x="69603" y="32553"/>
                  </a:lnTo>
                  <a:cubicBezTo>
                    <a:pt x="69630" y="32553"/>
                    <a:pt x="69656" y="32553"/>
                    <a:pt x="69683" y="32553"/>
                  </a:cubicBezTo>
                  <a:lnTo>
                    <a:pt x="69683" y="32553"/>
                  </a:lnTo>
                  <a:cubicBezTo>
                    <a:pt x="69710" y="32553"/>
                    <a:pt x="69728" y="32553"/>
                    <a:pt x="69755" y="32553"/>
                  </a:cubicBezTo>
                  <a:lnTo>
                    <a:pt x="69755" y="32553"/>
                  </a:lnTo>
                  <a:cubicBezTo>
                    <a:pt x="69781" y="32553"/>
                    <a:pt x="69808" y="32553"/>
                    <a:pt x="69835" y="32553"/>
                  </a:cubicBezTo>
                  <a:lnTo>
                    <a:pt x="69835" y="32553"/>
                  </a:lnTo>
                  <a:cubicBezTo>
                    <a:pt x="69853" y="32553"/>
                    <a:pt x="69879" y="32553"/>
                    <a:pt x="69906" y="32553"/>
                  </a:cubicBezTo>
                  <a:lnTo>
                    <a:pt x="69906" y="32553"/>
                  </a:lnTo>
                  <a:cubicBezTo>
                    <a:pt x="69933" y="32553"/>
                    <a:pt x="69951" y="32553"/>
                    <a:pt x="69978" y="32553"/>
                  </a:cubicBezTo>
                  <a:lnTo>
                    <a:pt x="69978" y="32553"/>
                  </a:lnTo>
                  <a:cubicBezTo>
                    <a:pt x="70004" y="32553"/>
                    <a:pt x="70031" y="32553"/>
                    <a:pt x="70049" y="32553"/>
                  </a:cubicBezTo>
                  <a:lnTo>
                    <a:pt x="70049" y="32553"/>
                  </a:lnTo>
                  <a:cubicBezTo>
                    <a:pt x="70076" y="32553"/>
                    <a:pt x="70102" y="32553"/>
                    <a:pt x="70129" y="32553"/>
                  </a:cubicBezTo>
                  <a:lnTo>
                    <a:pt x="70129" y="32553"/>
                  </a:lnTo>
                  <a:cubicBezTo>
                    <a:pt x="70156" y="32553"/>
                    <a:pt x="70174" y="32553"/>
                    <a:pt x="70201" y="32553"/>
                  </a:cubicBezTo>
                  <a:lnTo>
                    <a:pt x="70201" y="32553"/>
                  </a:lnTo>
                  <a:cubicBezTo>
                    <a:pt x="70227" y="32553"/>
                    <a:pt x="70254" y="32553"/>
                    <a:pt x="70281" y="32553"/>
                  </a:cubicBezTo>
                  <a:lnTo>
                    <a:pt x="70281" y="32553"/>
                  </a:lnTo>
                  <a:cubicBezTo>
                    <a:pt x="70299" y="32553"/>
                    <a:pt x="70325" y="32553"/>
                    <a:pt x="70352" y="32553"/>
                  </a:cubicBezTo>
                  <a:lnTo>
                    <a:pt x="70352" y="32553"/>
                  </a:lnTo>
                  <a:cubicBezTo>
                    <a:pt x="70379" y="32553"/>
                    <a:pt x="70397" y="32553"/>
                    <a:pt x="70424" y="32553"/>
                  </a:cubicBezTo>
                  <a:lnTo>
                    <a:pt x="70424" y="32553"/>
                  </a:lnTo>
                  <a:cubicBezTo>
                    <a:pt x="70450" y="32553"/>
                    <a:pt x="70477" y="32553"/>
                    <a:pt x="70495" y="32553"/>
                  </a:cubicBezTo>
                  <a:lnTo>
                    <a:pt x="70495" y="32553"/>
                  </a:lnTo>
                  <a:cubicBezTo>
                    <a:pt x="70522" y="32553"/>
                    <a:pt x="70549" y="32553"/>
                    <a:pt x="70575" y="32553"/>
                  </a:cubicBezTo>
                  <a:lnTo>
                    <a:pt x="70575" y="32553"/>
                  </a:lnTo>
                  <a:cubicBezTo>
                    <a:pt x="70602" y="32553"/>
                    <a:pt x="70620" y="32553"/>
                    <a:pt x="70647" y="32553"/>
                  </a:cubicBezTo>
                  <a:lnTo>
                    <a:pt x="70647" y="32553"/>
                  </a:lnTo>
                  <a:cubicBezTo>
                    <a:pt x="70673" y="32553"/>
                    <a:pt x="70700" y="32553"/>
                    <a:pt x="70727" y="32553"/>
                  </a:cubicBezTo>
                  <a:lnTo>
                    <a:pt x="70727" y="32553"/>
                  </a:lnTo>
                  <a:cubicBezTo>
                    <a:pt x="70745" y="32553"/>
                    <a:pt x="70772" y="32553"/>
                    <a:pt x="70798" y="32553"/>
                  </a:cubicBezTo>
                  <a:lnTo>
                    <a:pt x="70798" y="32553"/>
                  </a:lnTo>
                  <a:cubicBezTo>
                    <a:pt x="70825" y="32553"/>
                    <a:pt x="70852" y="32553"/>
                    <a:pt x="70870" y="32553"/>
                  </a:cubicBezTo>
                  <a:lnTo>
                    <a:pt x="70870" y="32553"/>
                  </a:lnTo>
                  <a:cubicBezTo>
                    <a:pt x="70896" y="32553"/>
                    <a:pt x="70923" y="32553"/>
                    <a:pt x="70941" y="32553"/>
                  </a:cubicBezTo>
                  <a:lnTo>
                    <a:pt x="70941" y="32553"/>
                  </a:lnTo>
                  <a:cubicBezTo>
                    <a:pt x="70968" y="32553"/>
                    <a:pt x="70995" y="32553"/>
                    <a:pt x="71021" y="32553"/>
                  </a:cubicBezTo>
                  <a:lnTo>
                    <a:pt x="71021" y="32553"/>
                  </a:lnTo>
                  <a:cubicBezTo>
                    <a:pt x="71048" y="32553"/>
                    <a:pt x="71066" y="32553"/>
                    <a:pt x="71093" y="32553"/>
                  </a:cubicBezTo>
                  <a:lnTo>
                    <a:pt x="71093" y="32553"/>
                  </a:lnTo>
                  <a:cubicBezTo>
                    <a:pt x="71119" y="32553"/>
                    <a:pt x="71146" y="32553"/>
                    <a:pt x="71173" y="32553"/>
                  </a:cubicBezTo>
                  <a:lnTo>
                    <a:pt x="71173" y="32553"/>
                  </a:lnTo>
                  <a:cubicBezTo>
                    <a:pt x="71191" y="32553"/>
                    <a:pt x="71218" y="32553"/>
                    <a:pt x="71244" y="32553"/>
                  </a:cubicBezTo>
                  <a:lnTo>
                    <a:pt x="71244" y="32553"/>
                  </a:lnTo>
                  <a:cubicBezTo>
                    <a:pt x="71271" y="32553"/>
                    <a:pt x="71298" y="32553"/>
                    <a:pt x="71316" y="32553"/>
                  </a:cubicBezTo>
                  <a:lnTo>
                    <a:pt x="71316" y="32553"/>
                  </a:lnTo>
                  <a:cubicBezTo>
                    <a:pt x="71342" y="32553"/>
                    <a:pt x="71369" y="32553"/>
                    <a:pt x="71387" y="32553"/>
                  </a:cubicBezTo>
                  <a:lnTo>
                    <a:pt x="71387" y="32553"/>
                  </a:lnTo>
                  <a:cubicBezTo>
                    <a:pt x="71414" y="32553"/>
                    <a:pt x="71441" y="32553"/>
                    <a:pt x="71467" y="32553"/>
                  </a:cubicBezTo>
                  <a:lnTo>
                    <a:pt x="71467" y="32553"/>
                  </a:lnTo>
                  <a:cubicBezTo>
                    <a:pt x="71494" y="32553"/>
                    <a:pt x="71512" y="32553"/>
                    <a:pt x="71539" y="32553"/>
                  </a:cubicBezTo>
                  <a:lnTo>
                    <a:pt x="71539" y="32553"/>
                  </a:lnTo>
                  <a:cubicBezTo>
                    <a:pt x="71566" y="32553"/>
                    <a:pt x="71592" y="32553"/>
                    <a:pt x="71619" y="32553"/>
                  </a:cubicBezTo>
                  <a:lnTo>
                    <a:pt x="71619" y="32553"/>
                  </a:lnTo>
                  <a:cubicBezTo>
                    <a:pt x="71637" y="32553"/>
                    <a:pt x="71664" y="32553"/>
                    <a:pt x="71690" y="32553"/>
                  </a:cubicBezTo>
                  <a:lnTo>
                    <a:pt x="71690" y="32553"/>
                  </a:lnTo>
                  <a:cubicBezTo>
                    <a:pt x="71717" y="32553"/>
                    <a:pt x="71744" y="32553"/>
                    <a:pt x="71762" y="32553"/>
                  </a:cubicBezTo>
                  <a:lnTo>
                    <a:pt x="71762" y="32553"/>
                  </a:lnTo>
                  <a:cubicBezTo>
                    <a:pt x="71789" y="32553"/>
                    <a:pt x="71815" y="32553"/>
                    <a:pt x="71842" y="32553"/>
                  </a:cubicBezTo>
                  <a:lnTo>
                    <a:pt x="71842" y="32553"/>
                  </a:lnTo>
                  <a:cubicBezTo>
                    <a:pt x="71860" y="32553"/>
                    <a:pt x="71887" y="32553"/>
                    <a:pt x="71913" y="32553"/>
                  </a:cubicBezTo>
                  <a:lnTo>
                    <a:pt x="71913" y="32553"/>
                  </a:lnTo>
                  <a:cubicBezTo>
                    <a:pt x="71940" y="32553"/>
                    <a:pt x="71958" y="32553"/>
                    <a:pt x="71985" y="32553"/>
                  </a:cubicBezTo>
                  <a:lnTo>
                    <a:pt x="71985" y="32553"/>
                  </a:lnTo>
                  <a:cubicBezTo>
                    <a:pt x="72012" y="32553"/>
                    <a:pt x="72038" y="32553"/>
                    <a:pt x="72065" y="32553"/>
                  </a:cubicBezTo>
                  <a:lnTo>
                    <a:pt x="72065" y="32553"/>
                  </a:lnTo>
                  <a:cubicBezTo>
                    <a:pt x="72083" y="32553"/>
                    <a:pt x="72110" y="32553"/>
                    <a:pt x="72136" y="32553"/>
                  </a:cubicBezTo>
                  <a:lnTo>
                    <a:pt x="72136" y="32553"/>
                  </a:lnTo>
                  <a:cubicBezTo>
                    <a:pt x="72163" y="32553"/>
                    <a:pt x="72190" y="32553"/>
                    <a:pt x="72208" y="32553"/>
                  </a:cubicBezTo>
                  <a:lnTo>
                    <a:pt x="72208" y="32553"/>
                  </a:lnTo>
                  <a:cubicBezTo>
                    <a:pt x="72235" y="32553"/>
                    <a:pt x="72261" y="32553"/>
                    <a:pt x="72288" y="32553"/>
                  </a:cubicBezTo>
                  <a:lnTo>
                    <a:pt x="72288" y="32553"/>
                  </a:lnTo>
                  <a:cubicBezTo>
                    <a:pt x="72306" y="32553"/>
                    <a:pt x="72333" y="32553"/>
                    <a:pt x="72359" y="32553"/>
                  </a:cubicBezTo>
                  <a:lnTo>
                    <a:pt x="72359" y="32553"/>
                  </a:lnTo>
                  <a:cubicBezTo>
                    <a:pt x="72386" y="32553"/>
                    <a:pt x="72413" y="32553"/>
                    <a:pt x="72431" y="32553"/>
                  </a:cubicBezTo>
                  <a:lnTo>
                    <a:pt x="72431" y="32553"/>
                  </a:lnTo>
                  <a:cubicBezTo>
                    <a:pt x="72458" y="32553"/>
                    <a:pt x="72484" y="32553"/>
                    <a:pt x="72511" y="32553"/>
                  </a:cubicBezTo>
                  <a:lnTo>
                    <a:pt x="72511" y="32553"/>
                  </a:lnTo>
                  <a:cubicBezTo>
                    <a:pt x="72538" y="32553"/>
                    <a:pt x="72556" y="32553"/>
                    <a:pt x="72583" y="32553"/>
                  </a:cubicBezTo>
                  <a:lnTo>
                    <a:pt x="72583" y="32553"/>
                  </a:lnTo>
                  <a:cubicBezTo>
                    <a:pt x="72609" y="32553"/>
                    <a:pt x="72636" y="32553"/>
                    <a:pt x="72654" y="32553"/>
                  </a:cubicBezTo>
                  <a:lnTo>
                    <a:pt x="72654" y="32553"/>
                  </a:lnTo>
                  <a:cubicBezTo>
                    <a:pt x="72681" y="32553"/>
                    <a:pt x="72707" y="32553"/>
                    <a:pt x="72734" y="32553"/>
                  </a:cubicBezTo>
                  <a:lnTo>
                    <a:pt x="72734" y="32553"/>
                  </a:lnTo>
                  <a:cubicBezTo>
                    <a:pt x="72752" y="32553"/>
                    <a:pt x="72779" y="32553"/>
                    <a:pt x="72806" y="32553"/>
                  </a:cubicBezTo>
                  <a:lnTo>
                    <a:pt x="72806" y="32553"/>
                  </a:lnTo>
                  <a:cubicBezTo>
                    <a:pt x="72832" y="32553"/>
                    <a:pt x="72859" y="32553"/>
                    <a:pt x="72877" y="32553"/>
                  </a:cubicBezTo>
                  <a:lnTo>
                    <a:pt x="72877" y="32553"/>
                  </a:lnTo>
                  <a:cubicBezTo>
                    <a:pt x="72904" y="32553"/>
                    <a:pt x="72930" y="32553"/>
                    <a:pt x="72957" y="32553"/>
                  </a:cubicBezTo>
                  <a:lnTo>
                    <a:pt x="72957" y="32553"/>
                  </a:lnTo>
                  <a:cubicBezTo>
                    <a:pt x="72984" y="32553"/>
                    <a:pt x="73002" y="32553"/>
                    <a:pt x="73029" y="32553"/>
                  </a:cubicBezTo>
                  <a:lnTo>
                    <a:pt x="73029" y="32553"/>
                  </a:lnTo>
                  <a:cubicBezTo>
                    <a:pt x="73055" y="32553"/>
                    <a:pt x="73082" y="32553"/>
                    <a:pt x="73109" y="32553"/>
                  </a:cubicBezTo>
                  <a:lnTo>
                    <a:pt x="73109" y="32553"/>
                  </a:lnTo>
                  <a:cubicBezTo>
                    <a:pt x="73127" y="32553"/>
                    <a:pt x="73153" y="32553"/>
                    <a:pt x="73180" y="32553"/>
                  </a:cubicBezTo>
                  <a:lnTo>
                    <a:pt x="73180" y="32553"/>
                  </a:lnTo>
                  <a:cubicBezTo>
                    <a:pt x="73198" y="32553"/>
                    <a:pt x="73225" y="32553"/>
                    <a:pt x="73252" y="32553"/>
                  </a:cubicBezTo>
                  <a:lnTo>
                    <a:pt x="73252" y="32553"/>
                  </a:lnTo>
                  <a:cubicBezTo>
                    <a:pt x="73278" y="32553"/>
                    <a:pt x="73305" y="32553"/>
                    <a:pt x="73323" y="32553"/>
                  </a:cubicBezTo>
                  <a:lnTo>
                    <a:pt x="73323" y="32553"/>
                  </a:lnTo>
                  <a:cubicBezTo>
                    <a:pt x="73350" y="32553"/>
                    <a:pt x="73376" y="32553"/>
                    <a:pt x="73403" y="32553"/>
                  </a:cubicBezTo>
                  <a:lnTo>
                    <a:pt x="73403" y="32553"/>
                  </a:lnTo>
                  <a:cubicBezTo>
                    <a:pt x="73430" y="32553"/>
                    <a:pt x="73448" y="32553"/>
                    <a:pt x="73475" y="32553"/>
                  </a:cubicBezTo>
                  <a:lnTo>
                    <a:pt x="73475" y="32553"/>
                  </a:lnTo>
                  <a:cubicBezTo>
                    <a:pt x="73501" y="32553"/>
                    <a:pt x="73528" y="32553"/>
                    <a:pt x="73555" y="32553"/>
                  </a:cubicBezTo>
                  <a:lnTo>
                    <a:pt x="73555" y="32553"/>
                  </a:lnTo>
                  <a:cubicBezTo>
                    <a:pt x="73573" y="32553"/>
                    <a:pt x="73600" y="32553"/>
                    <a:pt x="73626" y="32553"/>
                  </a:cubicBezTo>
                  <a:lnTo>
                    <a:pt x="73626" y="32553"/>
                  </a:lnTo>
                  <a:cubicBezTo>
                    <a:pt x="73644" y="32553"/>
                    <a:pt x="73671" y="32553"/>
                    <a:pt x="73698" y="32553"/>
                  </a:cubicBezTo>
                  <a:lnTo>
                    <a:pt x="73698" y="32553"/>
                  </a:lnTo>
                  <a:cubicBezTo>
                    <a:pt x="73724" y="32553"/>
                    <a:pt x="73751" y="32553"/>
                    <a:pt x="73769" y="32553"/>
                  </a:cubicBezTo>
                  <a:lnTo>
                    <a:pt x="73769" y="32553"/>
                  </a:lnTo>
                  <a:cubicBezTo>
                    <a:pt x="73796" y="32553"/>
                    <a:pt x="73823" y="32553"/>
                    <a:pt x="73849" y="32553"/>
                  </a:cubicBezTo>
                  <a:lnTo>
                    <a:pt x="73849" y="32553"/>
                  </a:lnTo>
                  <a:cubicBezTo>
                    <a:pt x="73876" y="32553"/>
                    <a:pt x="73894" y="32553"/>
                    <a:pt x="73921" y="32553"/>
                  </a:cubicBezTo>
                  <a:lnTo>
                    <a:pt x="73921" y="32553"/>
                  </a:lnTo>
                  <a:cubicBezTo>
                    <a:pt x="73947" y="32553"/>
                    <a:pt x="73974" y="32553"/>
                    <a:pt x="74001" y="32553"/>
                  </a:cubicBezTo>
                  <a:lnTo>
                    <a:pt x="74001" y="32553"/>
                  </a:lnTo>
                  <a:cubicBezTo>
                    <a:pt x="74019" y="32553"/>
                    <a:pt x="74046" y="32553"/>
                    <a:pt x="74072" y="32553"/>
                  </a:cubicBezTo>
                  <a:lnTo>
                    <a:pt x="74072" y="32553"/>
                  </a:lnTo>
                  <a:cubicBezTo>
                    <a:pt x="74099" y="32553"/>
                    <a:pt x="74117" y="32553"/>
                    <a:pt x="74144" y="32553"/>
                  </a:cubicBezTo>
                  <a:lnTo>
                    <a:pt x="74144" y="32553"/>
                  </a:lnTo>
                  <a:cubicBezTo>
                    <a:pt x="74170" y="32553"/>
                    <a:pt x="74197" y="32553"/>
                    <a:pt x="74215" y="32553"/>
                  </a:cubicBezTo>
                  <a:lnTo>
                    <a:pt x="74215" y="32553"/>
                  </a:lnTo>
                  <a:cubicBezTo>
                    <a:pt x="74242" y="32553"/>
                    <a:pt x="74269" y="32553"/>
                    <a:pt x="74295" y="32553"/>
                  </a:cubicBezTo>
                  <a:lnTo>
                    <a:pt x="74295" y="32553"/>
                  </a:lnTo>
                  <a:cubicBezTo>
                    <a:pt x="74322" y="32553"/>
                    <a:pt x="74340" y="32553"/>
                    <a:pt x="74367" y="32553"/>
                  </a:cubicBezTo>
                  <a:lnTo>
                    <a:pt x="74367" y="32553"/>
                  </a:lnTo>
                  <a:cubicBezTo>
                    <a:pt x="74393" y="32553"/>
                    <a:pt x="74420" y="32553"/>
                    <a:pt x="74447" y="32553"/>
                  </a:cubicBezTo>
                  <a:lnTo>
                    <a:pt x="74447" y="32553"/>
                  </a:lnTo>
                  <a:cubicBezTo>
                    <a:pt x="74465" y="32553"/>
                    <a:pt x="74492" y="32553"/>
                    <a:pt x="74518" y="32553"/>
                  </a:cubicBezTo>
                  <a:lnTo>
                    <a:pt x="74518" y="32553"/>
                  </a:lnTo>
                  <a:cubicBezTo>
                    <a:pt x="74545" y="32553"/>
                    <a:pt x="74563" y="32553"/>
                    <a:pt x="74590" y="32553"/>
                  </a:cubicBezTo>
                  <a:lnTo>
                    <a:pt x="74590" y="32553"/>
                  </a:lnTo>
                  <a:cubicBezTo>
                    <a:pt x="74617" y="32553"/>
                    <a:pt x="74643" y="32553"/>
                    <a:pt x="74661" y="32553"/>
                  </a:cubicBezTo>
                  <a:lnTo>
                    <a:pt x="74661" y="32553"/>
                  </a:lnTo>
                  <a:cubicBezTo>
                    <a:pt x="74688" y="32553"/>
                    <a:pt x="74715" y="32553"/>
                    <a:pt x="74741" y="32553"/>
                  </a:cubicBezTo>
                  <a:lnTo>
                    <a:pt x="74741" y="32553"/>
                  </a:lnTo>
                  <a:cubicBezTo>
                    <a:pt x="74768" y="32553"/>
                    <a:pt x="74786" y="32553"/>
                    <a:pt x="74813" y="32553"/>
                  </a:cubicBezTo>
                  <a:lnTo>
                    <a:pt x="74813" y="32553"/>
                  </a:lnTo>
                  <a:cubicBezTo>
                    <a:pt x="74840" y="32553"/>
                    <a:pt x="74866" y="32553"/>
                    <a:pt x="74893" y="32553"/>
                  </a:cubicBezTo>
                  <a:lnTo>
                    <a:pt x="74893" y="32553"/>
                  </a:lnTo>
                  <a:cubicBezTo>
                    <a:pt x="74911" y="32553"/>
                    <a:pt x="74938" y="32553"/>
                    <a:pt x="74964" y="32553"/>
                  </a:cubicBezTo>
                  <a:lnTo>
                    <a:pt x="74964" y="32553"/>
                  </a:lnTo>
                  <a:cubicBezTo>
                    <a:pt x="74991" y="32553"/>
                    <a:pt x="75009" y="32553"/>
                    <a:pt x="75036" y="32553"/>
                  </a:cubicBezTo>
                  <a:lnTo>
                    <a:pt x="75036" y="32553"/>
                  </a:lnTo>
                  <a:cubicBezTo>
                    <a:pt x="75063" y="32553"/>
                    <a:pt x="75089" y="32553"/>
                    <a:pt x="75107" y="32553"/>
                  </a:cubicBezTo>
                  <a:lnTo>
                    <a:pt x="75107" y="32553"/>
                  </a:lnTo>
                  <a:cubicBezTo>
                    <a:pt x="75134" y="32553"/>
                    <a:pt x="75161" y="32553"/>
                    <a:pt x="75187" y="32553"/>
                  </a:cubicBezTo>
                  <a:lnTo>
                    <a:pt x="75187" y="32553"/>
                  </a:lnTo>
                  <a:cubicBezTo>
                    <a:pt x="75214" y="32553"/>
                    <a:pt x="75232" y="32553"/>
                    <a:pt x="75259" y="32553"/>
                  </a:cubicBezTo>
                  <a:lnTo>
                    <a:pt x="75259" y="32553"/>
                  </a:lnTo>
                  <a:cubicBezTo>
                    <a:pt x="75286" y="32553"/>
                    <a:pt x="75312" y="32553"/>
                    <a:pt x="75339" y="32553"/>
                  </a:cubicBezTo>
                  <a:lnTo>
                    <a:pt x="75339" y="32553"/>
                  </a:lnTo>
                  <a:cubicBezTo>
                    <a:pt x="75357" y="32553"/>
                    <a:pt x="75384" y="32553"/>
                    <a:pt x="75410" y="32553"/>
                  </a:cubicBezTo>
                  <a:lnTo>
                    <a:pt x="75410" y="32553"/>
                  </a:lnTo>
                  <a:cubicBezTo>
                    <a:pt x="75437" y="32553"/>
                    <a:pt x="75455" y="32553"/>
                    <a:pt x="75482" y="32553"/>
                  </a:cubicBezTo>
                  <a:lnTo>
                    <a:pt x="75482" y="32553"/>
                  </a:lnTo>
                  <a:cubicBezTo>
                    <a:pt x="75509" y="32553"/>
                    <a:pt x="75535" y="32553"/>
                    <a:pt x="75553" y="32553"/>
                  </a:cubicBezTo>
                  <a:lnTo>
                    <a:pt x="75553" y="32553"/>
                  </a:lnTo>
                  <a:cubicBezTo>
                    <a:pt x="75580" y="32553"/>
                    <a:pt x="75607" y="32553"/>
                    <a:pt x="75634" y="32553"/>
                  </a:cubicBezTo>
                  <a:lnTo>
                    <a:pt x="75634" y="32553"/>
                  </a:lnTo>
                  <a:cubicBezTo>
                    <a:pt x="75660" y="32553"/>
                    <a:pt x="75678" y="32553"/>
                    <a:pt x="75705" y="32553"/>
                  </a:cubicBezTo>
                  <a:lnTo>
                    <a:pt x="75705" y="32553"/>
                  </a:lnTo>
                  <a:cubicBezTo>
                    <a:pt x="75732" y="32553"/>
                    <a:pt x="75758" y="32553"/>
                    <a:pt x="75785" y="32553"/>
                  </a:cubicBezTo>
                  <a:lnTo>
                    <a:pt x="75785" y="32553"/>
                  </a:lnTo>
                  <a:cubicBezTo>
                    <a:pt x="75803" y="32553"/>
                    <a:pt x="75830" y="32553"/>
                    <a:pt x="75857" y="32553"/>
                  </a:cubicBezTo>
                  <a:lnTo>
                    <a:pt x="75857" y="32553"/>
                  </a:lnTo>
                  <a:cubicBezTo>
                    <a:pt x="75883" y="32553"/>
                    <a:pt x="75901" y="32553"/>
                    <a:pt x="75928" y="32553"/>
                  </a:cubicBezTo>
                  <a:lnTo>
                    <a:pt x="75928" y="32553"/>
                  </a:lnTo>
                  <a:cubicBezTo>
                    <a:pt x="75955" y="32553"/>
                    <a:pt x="75981" y="32553"/>
                    <a:pt x="75999" y="32553"/>
                  </a:cubicBezTo>
                  <a:lnTo>
                    <a:pt x="75999" y="32553"/>
                  </a:lnTo>
                  <a:cubicBezTo>
                    <a:pt x="76026" y="32553"/>
                    <a:pt x="76053" y="32553"/>
                    <a:pt x="76080" y="32553"/>
                  </a:cubicBezTo>
                  <a:lnTo>
                    <a:pt x="76080" y="32553"/>
                  </a:lnTo>
                  <a:cubicBezTo>
                    <a:pt x="76106" y="32553"/>
                    <a:pt x="76124" y="32553"/>
                    <a:pt x="76151" y="32553"/>
                  </a:cubicBezTo>
                  <a:lnTo>
                    <a:pt x="76151" y="32553"/>
                  </a:lnTo>
                  <a:cubicBezTo>
                    <a:pt x="76178" y="32553"/>
                    <a:pt x="76204" y="32553"/>
                    <a:pt x="76231" y="32553"/>
                  </a:cubicBezTo>
                  <a:lnTo>
                    <a:pt x="76231" y="32553"/>
                  </a:lnTo>
                  <a:cubicBezTo>
                    <a:pt x="76249" y="32553"/>
                    <a:pt x="76276" y="32553"/>
                    <a:pt x="76303" y="32553"/>
                  </a:cubicBezTo>
                  <a:lnTo>
                    <a:pt x="76303" y="32553"/>
                  </a:lnTo>
                  <a:cubicBezTo>
                    <a:pt x="76329" y="32553"/>
                    <a:pt x="76356" y="32553"/>
                    <a:pt x="76374" y="32553"/>
                  </a:cubicBezTo>
                  <a:lnTo>
                    <a:pt x="76374" y="32553"/>
                  </a:lnTo>
                  <a:cubicBezTo>
                    <a:pt x="76401" y="32553"/>
                    <a:pt x="76427" y="32553"/>
                    <a:pt x="76445" y="32553"/>
                  </a:cubicBezTo>
                  <a:lnTo>
                    <a:pt x="76445" y="32553"/>
                  </a:lnTo>
                  <a:cubicBezTo>
                    <a:pt x="76472" y="32553"/>
                    <a:pt x="76499" y="32553"/>
                    <a:pt x="76526" y="32553"/>
                  </a:cubicBezTo>
                  <a:lnTo>
                    <a:pt x="76526" y="32553"/>
                  </a:lnTo>
                  <a:cubicBezTo>
                    <a:pt x="76552" y="32553"/>
                    <a:pt x="76570" y="32553"/>
                    <a:pt x="76597" y="32553"/>
                  </a:cubicBezTo>
                  <a:lnTo>
                    <a:pt x="76597" y="32553"/>
                  </a:lnTo>
                  <a:cubicBezTo>
                    <a:pt x="76624" y="32553"/>
                    <a:pt x="76651" y="32553"/>
                    <a:pt x="76677" y="32553"/>
                  </a:cubicBezTo>
                  <a:lnTo>
                    <a:pt x="76677" y="32553"/>
                  </a:lnTo>
                  <a:cubicBezTo>
                    <a:pt x="76695" y="32553"/>
                    <a:pt x="76722" y="32553"/>
                    <a:pt x="76749" y="32553"/>
                  </a:cubicBezTo>
                  <a:lnTo>
                    <a:pt x="76749" y="32553"/>
                  </a:lnTo>
                  <a:cubicBezTo>
                    <a:pt x="76775" y="32553"/>
                    <a:pt x="76802" y="32553"/>
                    <a:pt x="76820" y="32553"/>
                  </a:cubicBezTo>
                  <a:lnTo>
                    <a:pt x="76820" y="32553"/>
                  </a:lnTo>
                  <a:cubicBezTo>
                    <a:pt x="76847" y="32553"/>
                    <a:pt x="76874" y="32553"/>
                    <a:pt x="76891" y="32553"/>
                  </a:cubicBezTo>
                  <a:lnTo>
                    <a:pt x="76891" y="32553"/>
                  </a:lnTo>
                  <a:cubicBezTo>
                    <a:pt x="76918" y="32553"/>
                    <a:pt x="76945" y="32553"/>
                    <a:pt x="76972" y="32553"/>
                  </a:cubicBezTo>
                  <a:lnTo>
                    <a:pt x="76972" y="32553"/>
                  </a:lnTo>
                  <a:cubicBezTo>
                    <a:pt x="76998" y="32553"/>
                    <a:pt x="77016" y="32553"/>
                    <a:pt x="77043" y="32553"/>
                  </a:cubicBezTo>
                  <a:lnTo>
                    <a:pt x="77043" y="32553"/>
                  </a:lnTo>
                  <a:cubicBezTo>
                    <a:pt x="77070" y="32553"/>
                    <a:pt x="77097" y="32553"/>
                    <a:pt x="77123" y="32553"/>
                  </a:cubicBezTo>
                  <a:lnTo>
                    <a:pt x="77123" y="32553"/>
                  </a:lnTo>
                  <a:cubicBezTo>
                    <a:pt x="77141" y="32553"/>
                    <a:pt x="77168" y="32553"/>
                    <a:pt x="77195" y="32553"/>
                  </a:cubicBezTo>
                  <a:lnTo>
                    <a:pt x="77195" y="32553"/>
                  </a:lnTo>
                  <a:cubicBezTo>
                    <a:pt x="77221" y="32553"/>
                    <a:pt x="77248" y="32553"/>
                    <a:pt x="77266" y="32553"/>
                  </a:cubicBezTo>
                  <a:lnTo>
                    <a:pt x="77266" y="32553"/>
                  </a:lnTo>
                  <a:cubicBezTo>
                    <a:pt x="77293" y="32553"/>
                    <a:pt x="77320" y="32553"/>
                    <a:pt x="77346" y="32553"/>
                  </a:cubicBezTo>
                  <a:lnTo>
                    <a:pt x="77346" y="32553"/>
                  </a:lnTo>
                  <a:cubicBezTo>
                    <a:pt x="77364" y="32553"/>
                    <a:pt x="77391" y="32553"/>
                    <a:pt x="77418" y="32553"/>
                  </a:cubicBezTo>
                  <a:lnTo>
                    <a:pt x="77418" y="32553"/>
                  </a:lnTo>
                  <a:cubicBezTo>
                    <a:pt x="77444" y="32553"/>
                    <a:pt x="77462" y="32553"/>
                    <a:pt x="77489" y="32553"/>
                  </a:cubicBezTo>
                  <a:lnTo>
                    <a:pt x="77489" y="32553"/>
                  </a:lnTo>
                  <a:cubicBezTo>
                    <a:pt x="77516" y="32553"/>
                    <a:pt x="77543" y="32553"/>
                    <a:pt x="77569" y="32553"/>
                  </a:cubicBezTo>
                  <a:lnTo>
                    <a:pt x="77569" y="32553"/>
                  </a:lnTo>
                  <a:cubicBezTo>
                    <a:pt x="77587" y="32553"/>
                    <a:pt x="77614" y="32553"/>
                    <a:pt x="77641" y="32553"/>
                  </a:cubicBezTo>
                  <a:lnTo>
                    <a:pt x="77641" y="32553"/>
                  </a:lnTo>
                  <a:cubicBezTo>
                    <a:pt x="77668" y="32553"/>
                    <a:pt x="77694" y="32553"/>
                    <a:pt x="77712" y="32553"/>
                  </a:cubicBezTo>
                  <a:lnTo>
                    <a:pt x="77712" y="32553"/>
                  </a:lnTo>
                  <a:cubicBezTo>
                    <a:pt x="77739" y="32553"/>
                    <a:pt x="77766" y="32553"/>
                    <a:pt x="77792" y="32553"/>
                  </a:cubicBezTo>
                  <a:lnTo>
                    <a:pt x="77792" y="32553"/>
                  </a:lnTo>
                  <a:cubicBezTo>
                    <a:pt x="77810" y="32553"/>
                    <a:pt x="77837" y="32553"/>
                    <a:pt x="77864" y="32553"/>
                  </a:cubicBezTo>
                  <a:lnTo>
                    <a:pt x="77864" y="32553"/>
                  </a:lnTo>
                  <a:cubicBezTo>
                    <a:pt x="77891" y="32553"/>
                    <a:pt x="77917" y="32553"/>
                    <a:pt x="77935" y="32553"/>
                  </a:cubicBezTo>
                  <a:lnTo>
                    <a:pt x="77935" y="32553"/>
                  </a:lnTo>
                  <a:cubicBezTo>
                    <a:pt x="77962" y="32553"/>
                    <a:pt x="77989" y="32553"/>
                    <a:pt x="78015" y="32553"/>
                  </a:cubicBezTo>
                  <a:lnTo>
                    <a:pt x="78015" y="32553"/>
                  </a:lnTo>
                  <a:cubicBezTo>
                    <a:pt x="78042" y="32553"/>
                    <a:pt x="78060" y="32553"/>
                    <a:pt x="78087" y="32553"/>
                  </a:cubicBezTo>
                  <a:lnTo>
                    <a:pt x="78087" y="32553"/>
                  </a:lnTo>
                  <a:cubicBezTo>
                    <a:pt x="78114" y="32553"/>
                    <a:pt x="78140" y="32553"/>
                    <a:pt x="78158" y="32553"/>
                  </a:cubicBezTo>
                  <a:lnTo>
                    <a:pt x="78158" y="32553"/>
                  </a:lnTo>
                  <a:cubicBezTo>
                    <a:pt x="78185" y="32553"/>
                    <a:pt x="78212" y="32553"/>
                    <a:pt x="78238" y="32553"/>
                  </a:cubicBezTo>
                  <a:lnTo>
                    <a:pt x="78238" y="32553"/>
                  </a:lnTo>
                  <a:cubicBezTo>
                    <a:pt x="78256" y="32553"/>
                    <a:pt x="78283" y="32553"/>
                    <a:pt x="78310" y="32553"/>
                  </a:cubicBezTo>
                  <a:lnTo>
                    <a:pt x="78310" y="32553"/>
                  </a:lnTo>
                  <a:cubicBezTo>
                    <a:pt x="78337" y="32553"/>
                    <a:pt x="78363" y="32553"/>
                    <a:pt x="78381" y="32553"/>
                  </a:cubicBezTo>
                  <a:lnTo>
                    <a:pt x="78381" y="32553"/>
                  </a:lnTo>
                  <a:cubicBezTo>
                    <a:pt x="78408" y="32553"/>
                    <a:pt x="78435" y="32553"/>
                    <a:pt x="78461" y="32553"/>
                  </a:cubicBezTo>
                  <a:lnTo>
                    <a:pt x="78461" y="32553"/>
                  </a:lnTo>
                  <a:cubicBezTo>
                    <a:pt x="78488" y="32553"/>
                    <a:pt x="78506" y="32553"/>
                    <a:pt x="78533" y="32553"/>
                  </a:cubicBezTo>
                  <a:lnTo>
                    <a:pt x="78533" y="32553"/>
                  </a:lnTo>
                  <a:cubicBezTo>
                    <a:pt x="78560" y="32553"/>
                    <a:pt x="78586" y="32553"/>
                    <a:pt x="78613" y="32553"/>
                  </a:cubicBezTo>
                  <a:lnTo>
                    <a:pt x="78613" y="32553"/>
                  </a:lnTo>
                  <a:cubicBezTo>
                    <a:pt x="78631" y="32553"/>
                    <a:pt x="78658" y="32553"/>
                    <a:pt x="78685" y="32553"/>
                  </a:cubicBezTo>
                  <a:lnTo>
                    <a:pt x="78685" y="32553"/>
                  </a:lnTo>
                  <a:cubicBezTo>
                    <a:pt x="78702" y="32553"/>
                    <a:pt x="78729" y="32553"/>
                    <a:pt x="78756" y="32553"/>
                  </a:cubicBezTo>
                  <a:lnTo>
                    <a:pt x="78756" y="32553"/>
                  </a:lnTo>
                  <a:cubicBezTo>
                    <a:pt x="78783" y="32553"/>
                    <a:pt x="78809" y="32553"/>
                    <a:pt x="78827" y="32553"/>
                  </a:cubicBezTo>
                  <a:lnTo>
                    <a:pt x="78827" y="32553"/>
                  </a:lnTo>
                  <a:cubicBezTo>
                    <a:pt x="78854" y="32553"/>
                    <a:pt x="78881" y="32553"/>
                    <a:pt x="78908" y="32553"/>
                  </a:cubicBezTo>
                  <a:lnTo>
                    <a:pt x="78908" y="32553"/>
                  </a:lnTo>
                  <a:cubicBezTo>
                    <a:pt x="78934" y="32553"/>
                    <a:pt x="78952" y="32553"/>
                    <a:pt x="78979" y="32553"/>
                  </a:cubicBezTo>
                  <a:lnTo>
                    <a:pt x="78979" y="32553"/>
                  </a:lnTo>
                  <a:cubicBezTo>
                    <a:pt x="79006" y="32553"/>
                    <a:pt x="79032" y="32553"/>
                    <a:pt x="79059" y="32553"/>
                  </a:cubicBezTo>
                  <a:lnTo>
                    <a:pt x="79059" y="32553"/>
                  </a:lnTo>
                  <a:cubicBezTo>
                    <a:pt x="79077" y="32553"/>
                    <a:pt x="79104" y="32553"/>
                    <a:pt x="79131" y="32553"/>
                  </a:cubicBezTo>
                  <a:lnTo>
                    <a:pt x="79131" y="32553"/>
                  </a:lnTo>
                  <a:cubicBezTo>
                    <a:pt x="79157" y="32553"/>
                    <a:pt x="79175" y="32553"/>
                    <a:pt x="79202" y="32553"/>
                  </a:cubicBezTo>
                  <a:lnTo>
                    <a:pt x="79202" y="32553"/>
                  </a:lnTo>
                  <a:cubicBezTo>
                    <a:pt x="79229" y="32553"/>
                    <a:pt x="79255" y="32553"/>
                    <a:pt x="79273" y="32553"/>
                  </a:cubicBezTo>
                  <a:lnTo>
                    <a:pt x="79273" y="32553"/>
                  </a:lnTo>
                  <a:cubicBezTo>
                    <a:pt x="79300" y="32553"/>
                    <a:pt x="79327" y="32553"/>
                    <a:pt x="79354" y="32553"/>
                  </a:cubicBezTo>
                  <a:lnTo>
                    <a:pt x="79354" y="32553"/>
                  </a:lnTo>
                  <a:cubicBezTo>
                    <a:pt x="79380" y="32553"/>
                    <a:pt x="79398" y="32553"/>
                    <a:pt x="79425" y="32553"/>
                  </a:cubicBezTo>
                  <a:lnTo>
                    <a:pt x="79425" y="32553"/>
                  </a:lnTo>
                  <a:cubicBezTo>
                    <a:pt x="79452" y="32553"/>
                    <a:pt x="79478" y="32553"/>
                    <a:pt x="79505" y="32553"/>
                  </a:cubicBezTo>
                  <a:lnTo>
                    <a:pt x="79505" y="32553"/>
                  </a:lnTo>
                  <a:cubicBezTo>
                    <a:pt x="79523" y="32553"/>
                    <a:pt x="79550" y="32553"/>
                    <a:pt x="79577" y="32553"/>
                  </a:cubicBezTo>
                  <a:lnTo>
                    <a:pt x="79577" y="32553"/>
                  </a:lnTo>
                  <a:cubicBezTo>
                    <a:pt x="79603" y="32553"/>
                    <a:pt x="79621" y="32553"/>
                    <a:pt x="79648" y="32553"/>
                  </a:cubicBezTo>
                  <a:lnTo>
                    <a:pt x="79648" y="32553"/>
                  </a:lnTo>
                  <a:cubicBezTo>
                    <a:pt x="79675" y="32553"/>
                    <a:pt x="79702" y="32553"/>
                    <a:pt x="79719" y="32553"/>
                  </a:cubicBezTo>
                  <a:lnTo>
                    <a:pt x="79719" y="32553"/>
                  </a:lnTo>
                  <a:cubicBezTo>
                    <a:pt x="79746" y="32553"/>
                    <a:pt x="79773" y="32553"/>
                    <a:pt x="79800" y="32553"/>
                  </a:cubicBezTo>
                  <a:lnTo>
                    <a:pt x="79800" y="32553"/>
                  </a:lnTo>
                  <a:cubicBezTo>
                    <a:pt x="79826" y="32553"/>
                    <a:pt x="79844" y="32553"/>
                    <a:pt x="79871" y="32553"/>
                  </a:cubicBezTo>
                  <a:lnTo>
                    <a:pt x="79871" y="32553"/>
                  </a:lnTo>
                  <a:cubicBezTo>
                    <a:pt x="79898" y="32553"/>
                    <a:pt x="79925" y="32553"/>
                    <a:pt x="79951" y="32553"/>
                  </a:cubicBezTo>
                  <a:lnTo>
                    <a:pt x="79951" y="32553"/>
                  </a:lnTo>
                  <a:cubicBezTo>
                    <a:pt x="79969" y="32553"/>
                    <a:pt x="79996" y="32553"/>
                    <a:pt x="80023" y="32553"/>
                  </a:cubicBezTo>
                  <a:lnTo>
                    <a:pt x="80023" y="32553"/>
                  </a:lnTo>
                  <a:cubicBezTo>
                    <a:pt x="80049" y="32553"/>
                    <a:pt x="80067" y="32553"/>
                    <a:pt x="80094" y="32553"/>
                  </a:cubicBezTo>
                  <a:lnTo>
                    <a:pt x="80094" y="32553"/>
                  </a:lnTo>
                  <a:cubicBezTo>
                    <a:pt x="80121" y="32553"/>
                    <a:pt x="80148" y="32553"/>
                    <a:pt x="80165" y="32553"/>
                  </a:cubicBezTo>
                  <a:lnTo>
                    <a:pt x="80165" y="32553"/>
                  </a:lnTo>
                  <a:cubicBezTo>
                    <a:pt x="80192" y="32553"/>
                    <a:pt x="80219" y="32553"/>
                    <a:pt x="80246" y="32553"/>
                  </a:cubicBezTo>
                  <a:lnTo>
                    <a:pt x="80246" y="32553"/>
                  </a:lnTo>
                  <a:cubicBezTo>
                    <a:pt x="80272" y="32553"/>
                    <a:pt x="80290" y="32553"/>
                    <a:pt x="80317" y="32553"/>
                  </a:cubicBezTo>
                  <a:lnTo>
                    <a:pt x="80317" y="32553"/>
                  </a:lnTo>
                  <a:cubicBezTo>
                    <a:pt x="80344" y="32553"/>
                    <a:pt x="80371" y="32553"/>
                    <a:pt x="80397" y="32553"/>
                  </a:cubicBezTo>
                  <a:lnTo>
                    <a:pt x="80397" y="32553"/>
                  </a:lnTo>
                  <a:cubicBezTo>
                    <a:pt x="80415" y="32553"/>
                    <a:pt x="80442" y="32553"/>
                    <a:pt x="80469" y="32553"/>
                  </a:cubicBezTo>
                  <a:lnTo>
                    <a:pt x="80469" y="32553"/>
                  </a:lnTo>
                  <a:cubicBezTo>
                    <a:pt x="80495" y="32553"/>
                    <a:pt x="80513" y="32553"/>
                    <a:pt x="80540" y="32553"/>
                  </a:cubicBezTo>
                  <a:lnTo>
                    <a:pt x="80540" y="32553"/>
                  </a:lnTo>
                  <a:cubicBezTo>
                    <a:pt x="80567" y="32553"/>
                    <a:pt x="80594" y="32553"/>
                    <a:pt x="80611" y="32553"/>
                  </a:cubicBezTo>
                  <a:lnTo>
                    <a:pt x="80611" y="32553"/>
                  </a:lnTo>
                  <a:cubicBezTo>
                    <a:pt x="80638" y="32553"/>
                    <a:pt x="80665" y="32553"/>
                    <a:pt x="80692" y="32553"/>
                  </a:cubicBezTo>
                  <a:lnTo>
                    <a:pt x="80692" y="32553"/>
                  </a:lnTo>
                  <a:cubicBezTo>
                    <a:pt x="80719" y="32553"/>
                    <a:pt x="80736" y="32553"/>
                    <a:pt x="80763" y="32553"/>
                  </a:cubicBezTo>
                  <a:lnTo>
                    <a:pt x="80763" y="32553"/>
                  </a:lnTo>
                  <a:cubicBezTo>
                    <a:pt x="80790" y="32553"/>
                    <a:pt x="80817" y="32553"/>
                    <a:pt x="80843" y="32553"/>
                  </a:cubicBezTo>
                  <a:lnTo>
                    <a:pt x="80843" y="32553"/>
                  </a:lnTo>
                  <a:cubicBezTo>
                    <a:pt x="80861" y="32553"/>
                    <a:pt x="80888" y="32553"/>
                    <a:pt x="80915" y="32553"/>
                  </a:cubicBezTo>
                  <a:lnTo>
                    <a:pt x="80915" y="32553"/>
                  </a:lnTo>
                  <a:cubicBezTo>
                    <a:pt x="80942" y="32553"/>
                    <a:pt x="80959" y="32553"/>
                    <a:pt x="80986" y="32553"/>
                  </a:cubicBezTo>
                  <a:lnTo>
                    <a:pt x="80986" y="32553"/>
                  </a:lnTo>
                  <a:cubicBezTo>
                    <a:pt x="81013" y="32553"/>
                    <a:pt x="81040" y="32553"/>
                    <a:pt x="81058" y="32553"/>
                  </a:cubicBezTo>
                  <a:lnTo>
                    <a:pt x="81058" y="32553"/>
                  </a:lnTo>
                  <a:cubicBezTo>
                    <a:pt x="81084" y="32553"/>
                    <a:pt x="81111" y="32553"/>
                    <a:pt x="81138" y="32553"/>
                  </a:cubicBezTo>
                  <a:lnTo>
                    <a:pt x="81138" y="32553"/>
                  </a:lnTo>
                  <a:cubicBezTo>
                    <a:pt x="81165" y="32553"/>
                    <a:pt x="81182" y="32553"/>
                    <a:pt x="81209" y="32553"/>
                  </a:cubicBezTo>
                  <a:lnTo>
                    <a:pt x="81209" y="32553"/>
                  </a:lnTo>
                  <a:cubicBezTo>
                    <a:pt x="81236" y="32553"/>
                    <a:pt x="81263" y="32553"/>
                    <a:pt x="81289" y="32553"/>
                  </a:cubicBezTo>
                  <a:lnTo>
                    <a:pt x="81289" y="32553"/>
                  </a:lnTo>
                  <a:cubicBezTo>
                    <a:pt x="81307" y="32553"/>
                    <a:pt x="81334" y="32553"/>
                    <a:pt x="81361" y="32553"/>
                  </a:cubicBezTo>
                  <a:lnTo>
                    <a:pt x="81361" y="32553"/>
                  </a:lnTo>
                  <a:cubicBezTo>
                    <a:pt x="81388" y="32553"/>
                    <a:pt x="81405" y="32553"/>
                    <a:pt x="81432" y="32553"/>
                  </a:cubicBezTo>
                  <a:lnTo>
                    <a:pt x="81432" y="32553"/>
                  </a:lnTo>
                  <a:cubicBezTo>
                    <a:pt x="81459" y="32553"/>
                    <a:pt x="81486" y="32553"/>
                    <a:pt x="81504" y="32553"/>
                  </a:cubicBezTo>
                  <a:lnTo>
                    <a:pt x="81504" y="32553"/>
                  </a:lnTo>
                  <a:cubicBezTo>
                    <a:pt x="81530" y="32553"/>
                    <a:pt x="81557" y="32553"/>
                    <a:pt x="81584" y="32553"/>
                  </a:cubicBezTo>
                  <a:lnTo>
                    <a:pt x="81584" y="32553"/>
                  </a:lnTo>
                  <a:cubicBezTo>
                    <a:pt x="81611" y="32553"/>
                    <a:pt x="81628" y="32553"/>
                    <a:pt x="81655" y="32553"/>
                  </a:cubicBezTo>
                  <a:lnTo>
                    <a:pt x="81655" y="32553"/>
                  </a:lnTo>
                  <a:cubicBezTo>
                    <a:pt x="81682" y="32553"/>
                    <a:pt x="81709" y="32553"/>
                    <a:pt x="81736" y="32553"/>
                  </a:cubicBezTo>
                  <a:lnTo>
                    <a:pt x="81736" y="32553"/>
                  </a:lnTo>
                  <a:cubicBezTo>
                    <a:pt x="81753" y="32553"/>
                    <a:pt x="81780" y="32553"/>
                    <a:pt x="81807" y="32553"/>
                  </a:cubicBezTo>
                  <a:lnTo>
                    <a:pt x="81807" y="32553"/>
                  </a:lnTo>
                  <a:cubicBezTo>
                    <a:pt x="81834" y="32553"/>
                    <a:pt x="81860" y="32553"/>
                    <a:pt x="81878" y="32553"/>
                  </a:cubicBezTo>
                  <a:lnTo>
                    <a:pt x="81878" y="32553"/>
                  </a:lnTo>
                  <a:cubicBezTo>
                    <a:pt x="81905" y="32553"/>
                    <a:pt x="81932" y="32553"/>
                    <a:pt x="81950" y="32553"/>
                  </a:cubicBezTo>
                  <a:lnTo>
                    <a:pt x="81950" y="32553"/>
                  </a:lnTo>
                  <a:cubicBezTo>
                    <a:pt x="81976" y="32553"/>
                    <a:pt x="82003" y="32553"/>
                    <a:pt x="82030" y="32553"/>
                  </a:cubicBezTo>
                  <a:lnTo>
                    <a:pt x="82030" y="32553"/>
                  </a:lnTo>
                  <a:cubicBezTo>
                    <a:pt x="82057" y="32553"/>
                    <a:pt x="82075" y="32553"/>
                    <a:pt x="82101" y="32553"/>
                  </a:cubicBezTo>
                  <a:lnTo>
                    <a:pt x="82101" y="32553"/>
                  </a:lnTo>
                  <a:cubicBezTo>
                    <a:pt x="82128" y="32553"/>
                    <a:pt x="82155" y="32553"/>
                    <a:pt x="82182" y="32553"/>
                  </a:cubicBezTo>
                  <a:lnTo>
                    <a:pt x="82182" y="32553"/>
                  </a:lnTo>
                  <a:cubicBezTo>
                    <a:pt x="82199" y="32553"/>
                    <a:pt x="82226" y="32553"/>
                    <a:pt x="82253" y="32553"/>
                  </a:cubicBezTo>
                  <a:lnTo>
                    <a:pt x="82253" y="32553"/>
                  </a:lnTo>
                  <a:cubicBezTo>
                    <a:pt x="82280" y="32553"/>
                    <a:pt x="82306" y="32553"/>
                    <a:pt x="82324" y="32553"/>
                  </a:cubicBezTo>
                  <a:lnTo>
                    <a:pt x="82324" y="32553"/>
                  </a:lnTo>
                  <a:cubicBezTo>
                    <a:pt x="82351" y="32553"/>
                    <a:pt x="82378" y="32553"/>
                    <a:pt x="82396" y="32553"/>
                  </a:cubicBezTo>
                  <a:lnTo>
                    <a:pt x="82396" y="32553"/>
                  </a:lnTo>
                  <a:cubicBezTo>
                    <a:pt x="82422" y="32553"/>
                    <a:pt x="82449" y="32553"/>
                    <a:pt x="82476" y="32553"/>
                  </a:cubicBezTo>
                  <a:lnTo>
                    <a:pt x="82476" y="32553"/>
                  </a:lnTo>
                  <a:cubicBezTo>
                    <a:pt x="82503" y="32553"/>
                    <a:pt x="82521" y="32553"/>
                    <a:pt x="82547" y="32553"/>
                  </a:cubicBezTo>
                  <a:lnTo>
                    <a:pt x="82547" y="32553"/>
                  </a:lnTo>
                  <a:cubicBezTo>
                    <a:pt x="82574" y="32553"/>
                    <a:pt x="82601" y="32553"/>
                    <a:pt x="82628" y="32553"/>
                  </a:cubicBezTo>
                  <a:lnTo>
                    <a:pt x="82628" y="32553"/>
                  </a:lnTo>
                  <a:cubicBezTo>
                    <a:pt x="82645" y="32553"/>
                    <a:pt x="82672" y="32553"/>
                    <a:pt x="82699" y="32553"/>
                  </a:cubicBezTo>
                  <a:lnTo>
                    <a:pt x="82699" y="32553"/>
                  </a:lnTo>
                  <a:cubicBezTo>
                    <a:pt x="82726" y="32553"/>
                    <a:pt x="82753" y="32553"/>
                    <a:pt x="82770" y="32553"/>
                  </a:cubicBezTo>
                  <a:lnTo>
                    <a:pt x="82770" y="32553"/>
                  </a:lnTo>
                  <a:cubicBezTo>
                    <a:pt x="82797" y="32553"/>
                    <a:pt x="82824" y="32553"/>
                    <a:pt x="82851" y="32553"/>
                  </a:cubicBezTo>
                  <a:lnTo>
                    <a:pt x="82851" y="32553"/>
                  </a:lnTo>
                  <a:cubicBezTo>
                    <a:pt x="82868" y="32553"/>
                    <a:pt x="82895" y="32553"/>
                    <a:pt x="82922" y="32553"/>
                  </a:cubicBezTo>
                  <a:lnTo>
                    <a:pt x="82922" y="32553"/>
                  </a:lnTo>
                  <a:cubicBezTo>
                    <a:pt x="82949" y="32553"/>
                    <a:pt x="82967" y="32553"/>
                    <a:pt x="82993" y="32553"/>
                  </a:cubicBezTo>
                  <a:lnTo>
                    <a:pt x="82993" y="32553"/>
                  </a:lnTo>
                  <a:cubicBezTo>
                    <a:pt x="83020" y="32553"/>
                    <a:pt x="83047" y="32553"/>
                    <a:pt x="83074" y="32553"/>
                  </a:cubicBezTo>
                  <a:lnTo>
                    <a:pt x="83074" y="32553"/>
                  </a:lnTo>
                  <a:cubicBezTo>
                    <a:pt x="83092" y="32553"/>
                    <a:pt x="83118" y="32553"/>
                    <a:pt x="83145" y="32553"/>
                  </a:cubicBezTo>
                  <a:lnTo>
                    <a:pt x="83145" y="32553"/>
                  </a:lnTo>
                  <a:cubicBezTo>
                    <a:pt x="83172" y="32553"/>
                    <a:pt x="83199" y="32553"/>
                    <a:pt x="83216" y="32553"/>
                  </a:cubicBezTo>
                  <a:lnTo>
                    <a:pt x="83216" y="32553"/>
                  </a:lnTo>
                  <a:cubicBezTo>
                    <a:pt x="83243" y="32553"/>
                    <a:pt x="83270" y="32553"/>
                    <a:pt x="83297" y="32553"/>
                  </a:cubicBezTo>
                  <a:lnTo>
                    <a:pt x="83297" y="32553"/>
                  </a:lnTo>
                  <a:cubicBezTo>
                    <a:pt x="83315" y="32553"/>
                    <a:pt x="83341" y="32553"/>
                    <a:pt x="83368" y="32553"/>
                  </a:cubicBezTo>
                  <a:lnTo>
                    <a:pt x="83368" y="32553"/>
                  </a:lnTo>
                  <a:cubicBezTo>
                    <a:pt x="83395" y="32553"/>
                    <a:pt x="83422" y="32553"/>
                    <a:pt x="83439" y="32553"/>
                  </a:cubicBezTo>
                  <a:lnTo>
                    <a:pt x="83439" y="32553"/>
                  </a:lnTo>
                  <a:cubicBezTo>
                    <a:pt x="83466" y="32553"/>
                    <a:pt x="83493" y="32553"/>
                    <a:pt x="83520" y="32553"/>
                  </a:cubicBezTo>
                  <a:lnTo>
                    <a:pt x="83520" y="32553"/>
                  </a:lnTo>
                  <a:cubicBezTo>
                    <a:pt x="83546" y="32553"/>
                    <a:pt x="83564" y="32553"/>
                    <a:pt x="83591" y="32553"/>
                  </a:cubicBezTo>
                  <a:lnTo>
                    <a:pt x="83591" y="32553"/>
                  </a:lnTo>
                  <a:cubicBezTo>
                    <a:pt x="83618" y="32553"/>
                    <a:pt x="83645" y="32553"/>
                    <a:pt x="83662" y="32553"/>
                  </a:cubicBezTo>
                  <a:lnTo>
                    <a:pt x="83662" y="32553"/>
                  </a:lnTo>
                  <a:cubicBezTo>
                    <a:pt x="83689" y="32553"/>
                    <a:pt x="83716" y="32553"/>
                    <a:pt x="83743" y="32553"/>
                  </a:cubicBezTo>
                  <a:lnTo>
                    <a:pt x="83743" y="32553"/>
                  </a:lnTo>
                  <a:cubicBezTo>
                    <a:pt x="83761" y="32553"/>
                    <a:pt x="83787" y="32553"/>
                    <a:pt x="83814" y="32553"/>
                  </a:cubicBezTo>
                  <a:lnTo>
                    <a:pt x="83814" y="32553"/>
                  </a:lnTo>
                  <a:cubicBezTo>
                    <a:pt x="83841" y="32553"/>
                    <a:pt x="83868" y="32553"/>
                    <a:pt x="83885" y="32553"/>
                  </a:cubicBezTo>
                  <a:lnTo>
                    <a:pt x="83885" y="32553"/>
                  </a:lnTo>
                  <a:cubicBezTo>
                    <a:pt x="83912" y="32553"/>
                    <a:pt x="83939" y="32553"/>
                    <a:pt x="83966" y="32553"/>
                  </a:cubicBezTo>
                  <a:lnTo>
                    <a:pt x="83966" y="32553"/>
                  </a:lnTo>
                  <a:cubicBezTo>
                    <a:pt x="83993" y="32553"/>
                    <a:pt x="84010" y="32553"/>
                    <a:pt x="84037" y="32553"/>
                  </a:cubicBezTo>
                  <a:lnTo>
                    <a:pt x="84037" y="32553"/>
                  </a:lnTo>
                  <a:cubicBezTo>
                    <a:pt x="84064" y="32553"/>
                    <a:pt x="84091" y="32553"/>
                    <a:pt x="84117" y="32553"/>
                  </a:cubicBezTo>
                  <a:lnTo>
                    <a:pt x="84117" y="32553"/>
                  </a:lnTo>
                  <a:cubicBezTo>
                    <a:pt x="84135" y="32553"/>
                    <a:pt x="84162" y="32553"/>
                    <a:pt x="84189" y="32553"/>
                  </a:cubicBezTo>
                  <a:lnTo>
                    <a:pt x="84189" y="32553"/>
                  </a:lnTo>
                  <a:cubicBezTo>
                    <a:pt x="84207" y="32553"/>
                    <a:pt x="84233" y="32553"/>
                    <a:pt x="84260" y="32553"/>
                  </a:cubicBezTo>
                  <a:lnTo>
                    <a:pt x="84260" y="32553"/>
                  </a:lnTo>
                  <a:cubicBezTo>
                    <a:pt x="84287" y="32553"/>
                    <a:pt x="84314" y="32553"/>
                    <a:pt x="84332" y="32553"/>
                  </a:cubicBezTo>
                  <a:lnTo>
                    <a:pt x="84332" y="32553"/>
                  </a:lnTo>
                  <a:cubicBezTo>
                    <a:pt x="84358" y="32553"/>
                    <a:pt x="84385" y="32553"/>
                    <a:pt x="84412" y="32553"/>
                  </a:cubicBezTo>
                  <a:lnTo>
                    <a:pt x="84412" y="32553"/>
                  </a:lnTo>
                  <a:cubicBezTo>
                    <a:pt x="84439" y="32553"/>
                    <a:pt x="84456" y="32553"/>
                    <a:pt x="84483" y="32553"/>
                  </a:cubicBezTo>
                  <a:lnTo>
                    <a:pt x="84483" y="32553"/>
                  </a:lnTo>
                  <a:cubicBezTo>
                    <a:pt x="84510" y="32553"/>
                    <a:pt x="84537" y="32553"/>
                    <a:pt x="84563" y="32553"/>
                  </a:cubicBezTo>
                  <a:lnTo>
                    <a:pt x="84563" y="32553"/>
                  </a:lnTo>
                  <a:cubicBezTo>
                    <a:pt x="84581" y="32553"/>
                    <a:pt x="84608" y="32553"/>
                    <a:pt x="84635" y="32553"/>
                  </a:cubicBezTo>
                  <a:lnTo>
                    <a:pt x="84635" y="32553"/>
                  </a:lnTo>
                  <a:cubicBezTo>
                    <a:pt x="84662" y="32553"/>
                    <a:pt x="84679" y="32553"/>
                    <a:pt x="84706" y="32553"/>
                  </a:cubicBezTo>
                  <a:lnTo>
                    <a:pt x="84706" y="32553"/>
                  </a:lnTo>
                  <a:cubicBezTo>
                    <a:pt x="84733" y="32553"/>
                    <a:pt x="84760" y="32553"/>
                    <a:pt x="84778" y="32553"/>
                  </a:cubicBezTo>
                  <a:lnTo>
                    <a:pt x="84778" y="32553"/>
                  </a:lnTo>
                  <a:cubicBezTo>
                    <a:pt x="84804" y="32553"/>
                    <a:pt x="84831" y="32553"/>
                    <a:pt x="84858" y="32553"/>
                  </a:cubicBezTo>
                  <a:lnTo>
                    <a:pt x="84858" y="32553"/>
                  </a:lnTo>
                  <a:cubicBezTo>
                    <a:pt x="84885" y="32553"/>
                    <a:pt x="84902" y="32553"/>
                    <a:pt x="84929" y="32553"/>
                  </a:cubicBezTo>
                  <a:lnTo>
                    <a:pt x="84929" y="32553"/>
                  </a:lnTo>
                  <a:cubicBezTo>
                    <a:pt x="84956" y="32553"/>
                    <a:pt x="84983" y="32553"/>
                    <a:pt x="85010" y="32553"/>
                  </a:cubicBezTo>
                  <a:lnTo>
                    <a:pt x="85010" y="32553"/>
                  </a:lnTo>
                  <a:cubicBezTo>
                    <a:pt x="85027" y="32553"/>
                    <a:pt x="85054" y="32553"/>
                    <a:pt x="85081" y="32553"/>
                  </a:cubicBezTo>
                  <a:lnTo>
                    <a:pt x="85081" y="32553"/>
                  </a:lnTo>
                  <a:cubicBezTo>
                    <a:pt x="85108" y="32553"/>
                    <a:pt x="85126" y="32553"/>
                    <a:pt x="85152" y="32553"/>
                  </a:cubicBezTo>
                  <a:lnTo>
                    <a:pt x="85152" y="32553"/>
                  </a:lnTo>
                  <a:cubicBezTo>
                    <a:pt x="85179" y="32553"/>
                    <a:pt x="85206" y="32553"/>
                    <a:pt x="85224" y="32553"/>
                  </a:cubicBezTo>
                  <a:lnTo>
                    <a:pt x="85224" y="32553"/>
                  </a:lnTo>
                  <a:cubicBezTo>
                    <a:pt x="85250" y="32553"/>
                    <a:pt x="85277" y="32553"/>
                    <a:pt x="85304" y="32553"/>
                  </a:cubicBezTo>
                  <a:lnTo>
                    <a:pt x="85304" y="32553"/>
                  </a:lnTo>
                  <a:cubicBezTo>
                    <a:pt x="85331" y="32553"/>
                    <a:pt x="85349" y="32553"/>
                    <a:pt x="85375" y="32553"/>
                  </a:cubicBezTo>
                  <a:lnTo>
                    <a:pt x="85375" y="32553"/>
                  </a:lnTo>
                  <a:cubicBezTo>
                    <a:pt x="85402" y="32553"/>
                    <a:pt x="85429" y="32553"/>
                    <a:pt x="85456" y="32553"/>
                  </a:cubicBezTo>
                  <a:lnTo>
                    <a:pt x="85456" y="32553"/>
                  </a:lnTo>
                  <a:cubicBezTo>
                    <a:pt x="85473" y="32553"/>
                    <a:pt x="85500" y="32553"/>
                    <a:pt x="85527" y="32553"/>
                  </a:cubicBezTo>
                  <a:lnTo>
                    <a:pt x="85527" y="32553"/>
                  </a:lnTo>
                  <a:cubicBezTo>
                    <a:pt x="85554" y="32553"/>
                    <a:pt x="85572" y="32553"/>
                    <a:pt x="85598" y="32553"/>
                  </a:cubicBezTo>
                  <a:lnTo>
                    <a:pt x="85598" y="32553"/>
                  </a:lnTo>
                  <a:cubicBezTo>
                    <a:pt x="85625" y="32553"/>
                    <a:pt x="85652" y="32553"/>
                    <a:pt x="85670" y="32553"/>
                  </a:cubicBezTo>
                  <a:lnTo>
                    <a:pt x="85670" y="32553"/>
                  </a:lnTo>
                  <a:cubicBezTo>
                    <a:pt x="85696" y="32553"/>
                    <a:pt x="85723" y="32553"/>
                    <a:pt x="85750" y="32553"/>
                  </a:cubicBezTo>
                  <a:lnTo>
                    <a:pt x="85750" y="32553"/>
                  </a:lnTo>
                  <a:cubicBezTo>
                    <a:pt x="85777" y="32553"/>
                    <a:pt x="85795" y="32553"/>
                    <a:pt x="85821" y="32553"/>
                  </a:cubicBezTo>
                  <a:lnTo>
                    <a:pt x="85821" y="32553"/>
                  </a:lnTo>
                  <a:cubicBezTo>
                    <a:pt x="85848" y="32553"/>
                    <a:pt x="85875" y="32553"/>
                    <a:pt x="85902" y="32553"/>
                  </a:cubicBezTo>
                  <a:lnTo>
                    <a:pt x="85902" y="32553"/>
                  </a:lnTo>
                  <a:cubicBezTo>
                    <a:pt x="85919" y="32553"/>
                    <a:pt x="85946" y="32553"/>
                    <a:pt x="85973" y="32553"/>
                  </a:cubicBezTo>
                  <a:lnTo>
                    <a:pt x="85973" y="32553"/>
                  </a:lnTo>
                  <a:cubicBezTo>
                    <a:pt x="86000" y="32553"/>
                    <a:pt x="86018" y="32553"/>
                    <a:pt x="86044" y="32553"/>
                  </a:cubicBezTo>
                  <a:lnTo>
                    <a:pt x="86044" y="32553"/>
                  </a:lnTo>
                  <a:cubicBezTo>
                    <a:pt x="86071" y="32553"/>
                    <a:pt x="86098" y="32553"/>
                    <a:pt x="86116" y="32553"/>
                  </a:cubicBezTo>
                  <a:lnTo>
                    <a:pt x="86116" y="32553"/>
                  </a:lnTo>
                  <a:cubicBezTo>
                    <a:pt x="86143" y="32553"/>
                    <a:pt x="86169" y="32553"/>
                    <a:pt x="86196" y="32553"/>
                  </a:cubicBezTo>
                  <a:lnTo>
                    <a:pt x="86196" y="32553"/>
                  </a:lnTo>
                  <a:cubicBezTo>
                    <a:pt x="86223" y="32553"/>
                    <a:pt x="86241" y="32553"/>
                    <a:pt x="86267" y="32553"/>
                  </a:cubicBezTo>
                  <a:lnTo>
                    <a:pt x="86267" y="32553"/>
                  </a:lnTo>
                  <a:cubicBezTo>
                    <a:pt x="86294" y="32553"/>
                    <a:pt x="86321" y="32553"/>
                    <a:pt x="86348" y="32553"/>
                  </a:cubicBezTo>
                  <a:lnTo>
                    <a:pt x="86348" y="32553"/>
                  </a:lnTo>
                  <a:cubicBezTo>
                    <a:pt x="86366" y="32553"/>
                    <a:pt x="86392" y="32553"/>
                    <a:pt x="86419" y="32553"/>
                  </a:cubicBezTo>
                  <a:lnTo>
                    <a:pt x="86419" y="32553"/>
                  </a:lnTo>
                  <a:cubicBezTo>
                    <a:pt x="86446" y="32553"/>
                    <a:pt x="86464" y="32553"/>
                    <a:pt x="86490" y="32553"/>
                  </a:cubicBezTo>
                  <a:lnTo>
                    <a:pt x="86490" y="32553"/>
                  </a:lnTo>
                  <a:cubicBezTo>
                    <a:pt x="86517" y="32553"/>
                    <a:pt x="86544" y="32553"/>
                    <a:pt x="86562" y="32553"/>
                  </a:cubicBezTo>
                  <a:lnTo>
                    <a:pt x="86562" y="32553"/>
                  </a:lnTo>
                  <a:cubicBezTo>
                    <a:pt x="86589" y="32553"/>
                    <a:pt x="86615" y="32553"/>
                    <a:pt x="86642" y="32553"/>
                  </a:cubicBezTo>
                  <a:lnTo>
                    <a:pt x="86642" y="32553"/>
                  </a:lnTo>
                  <a:cubicBezTo>
                    <a:pt x="86669" y="32553"/>
                    <a:pt x="86687" y="32553"/>
                    <a:pt x="86713" y="32553"/>
                  </a:cubicBezTo>
                  <a:lnTo>
                    <a:pt x="86713" y="32553"/>
                  </a:lnTo>
                  <a:cubicBezTo>
                    <a:pt x="86740" y="32553"/>
                    <a:pt x="86767" y="32553"/>
                    <a:pt x="86794" y="32553"/>
                  </a:cubicBezTo>
                  <a:lnTo>
                    <a:pt x="86794" y="32553"/>
                  </a:lnTo>
                  <a:cubicBezTo>
                    <a:pt x="86812" y="32553"/>
                    <a:pt x="86838" y="32553"/>
                    <a:pt x="86865" y="32553"/>
                  </a:cubicBezTo>
                  <a:lnTo>
                    <a:pt x="86865" y="32553"/>
                  </a:lnTo>
                  <a:cubicBezTo>
                    <a:pt x="86892" y="32553"/>
                    <a:pt x="86910" y="32553"/>
                    <a:pt x="86936" y="32553"/>
                  </a:cubicBezTo>
                  <a:lnTo>
                    <a:pt x="86936" y="32553"/>
                  </a:lnTo>
                  <a:cubicBezTo>
                    <a:pt x="86963" y="32553"/>
                    <a:pt x="86990" y="32553"/>
                    <a:pt x="87008" y="32553"/>
                  </a:cubicBezTo>
                  <a:lnTo>
                    <a:pt x="87008" y="32553"/>
                  </a:lnTo>
                  <a:cubicBezTo>
                    <a:pt x="87035" y="32553"/>
                    <a:pt x="87061" y="32553"/>
                    <a:pt x="87088" y="32553"/>
                  </a:cubicBezTo>
                  <a:lnTo>
                    <a:pt x="87088" y="32553"/>
                  </a:lnTo>
                  <a:cubicBezTo>
                    <a:pt x="87115" y="32553"/>
                    <a:pt x="87133" y="32553"/>
                    <a:pt x="87160" y="32553"/>
                  </a:cubicBezTo>
                  <a:lnTo>
                    <a:pt x="87160" y="32553"/>
                  </a:lnTo>
                  <a:cubicBezTo>
                    <a:pt x="87186" y="32553"/>
                    <a:pt x="87213" y="32553"/>
                    <a:pt x="87240" y="32553"/>
                  </a:cubicBezTo>
                  <a:lnTo>
                    <a:pt x="87240" y="32553"/>
                  </a:lnTo>
                  <a:cubicBezTo>
                    <a:pt x="87258" y="32553"/>
                    <a:pt x="87284" y="32553"/>
                    <a:pt x="87311" y="32553"/>
                  </a:cubicBezTo>
                  <a:lnTo>
                    <a:pt x="87311" y="32553"/>
                  </a:lnTo>
                  <a:cubicBezTo>
                    <a:pt x="87338" y="32553"/>
                    <a:pt x="87365" y="32553"/>
                    <a:pt x="87383" y="32553"/>
                  </a:cubicBezTo>
                  <a:lnTo>
                    <a:pt x="87383" y="32553"/>
                  </a:lnTo>
                  <a:cubicBezTo>
                    <a:pt x="87409" y="32553"/>
                    <a:pt x="87436" y="32553"/>
                    <a:pt x="87454" y="32553"/>
                  </a:cubicBezTo>
                  <a:lnTo>
                    <a:pt x="87454" y="32553"/>
                  </a:lnTo>
                  <a:cubicBezTo>
                    <a:pt x="87481" y="32553"/>
                    <a:pt x="87507" y="32553"/>
                    <a:pt x="87534" y="32553"/>
                  </a:cubicBezTo>
                  <a:lnTo>
                    <a:pt x="87534" y="32553"/>
                  </a:lnTo>
                  <a:cubicBezTo>
                    <a:pt x="87561" y="32553"/>
                    <a:pt x="87579" y="32553"/>
                    <a:pt x="87606" y="32553"/>
                  </a:cubicBezTo>
                  <a:lnTo>
                    <a:pt x="87606" y="32553"/>
                  </a:lnTo>
                  <a:cubicBezTo>
                    <a:pt x="87632" y="32553"/>
                    <a:pt x="87659" y="32553"/>
                    <a:pt x="87686" y="32553"/>
                  </a:cubicBezTo>
                  <a:lnTo>
                    <a:pt x="87686" y="32553"/>
                  </a:lnTo>
                  <a:cubicBezTo>
                    <a:pt x="87704" y="32553"/>
                    <a:pt x="87730" y="32553"/>
                    <a:pt x="87757" y="32553"/>
                  </a:cubicBezTo>
                  <a:lnTo>
                    <a:pt x="87757" y="32553"/>
                  </a:lnTo>
                  <a:cubicBezTo>
                    <a:pt x="87784" y="32553"/>
                    <a:pt x="87811" y="32553"/>
                    <a:pt x="87829" y="32553"/>
                  </a:cubicBezTo>
                  <a:lnTo>
                    <a:pt x="87829" y="32553"/>
                  </a:lnTo>
                  <a:cubicBezTo>
                    <a:pt x="87855" y="32553"/>
                    <a:pt x="87882" y="32553"/>
                    <a:pt x="87900" y="32553"/>
                  </a:cubicBezTo>
                  <a:lnTo>
                    <a:pt x="87900" y="32553"/>
                  </a:lnTo>
                  <a:cubicBezTo>
                    <a:pt x="87927" y="32553"/>
                    <a:pt x="87953" y="32553"/>
                    <a:pt x="87980" y="32553"/>
                  </a:cubicBezTo>
                  <a:lnTo>
                    <a:pt x="87980" y="32553"/>
                  </a:lnTo>
                  <a:cubicBezTo>
                    <a:pt x="88007" y="32553"/>
                    <a:pt x="88025" y="32553"/>
                    <a:pt x="88052" y="32553"/>
                  </a:cubicBezTo>
                  <a:lnTo>
                    <a:pt x="88052" y="32553"/>
                  </a:lnTo>
                  <a:cubicBezTo>
                    <a:pt x="88078" y="32553"/>
                    <a:pt x="88105" y="32553"/>
                    <a:pt x="88132" y="32553"/>
                  </a:cubicBezTo>
                  <a:lnTo>
                    <a:pt x="88132" y="32553"/>
                  </a:lnTo>
                  <a:cubicBezTo>
                    <a:pt x="88150" y="32553"/>
                    <a:pt x="88176" y="32553"/>
                    <a:pt x="88203" y="32553"/>
                  </a:cubicBezTo>
                  <a:lnTo>
                    <a:pt x="88203" y="32553"/>
                  </a:lnTo>
                  <a:cubicBezTo>
                    <a:pt x="88230" y="32553"/>
                    <a:pt x="88257" y="32553"/>
                    <a:pt x="88275" y="32553"/>
                  </a:cubicBezTo>
                  <a:lnTo>
                    <a:pt x="88275" y="32553"/>
                  </a:lnTo>
                  <a:cubicBezTo>
                    <a:pt x="88301" y="32553"/>
                    <a:pt x="88328" y="32553"/>
                    <a:pt x="88355" y="32553"/>
                  </a:cubicBezTo>
                  <a:lnTo>
                    <a:pt x="88355" y="32553"/>
                  </a:lnTo>
                  <a:cubicBezTo>
                    <a:pt x="88373" y="32553"/>
                    <a:pt x="88400" y="32553"/>
                    <a:pt x="88426" y="32553"/>
                  </a:cubicBezTo>
                  <a:lnTo>
                    <a:pt x="88426" y="32553"/>
                  </a:lnTo>
                  <a:cubicBezTo>
                    <a:pt x="88453" y="32553"/>
                    <a:pt x="88471" y="32553"/>
                    <a:pt x="88498" y="32553"/>
                  </a:cubicBezTo>
                  <a:lnTo>
                    <a:pt x="88498" y="32553"/>
                  </a:lnTo>
                  <a:cubicBezTo>
                    <a:pt x="88524" y="32553"/>
                    <a:pt x="88551" y="32553"/>
                    <a:pt x="88578" y="32553"/>
                  </a:cubicBezTo>
                  <a:lnTo>
                    <a:pt x="88578" y="32553"/>
                  </a:lnTo>
                  <a:cubicBezTo>
                    <a:pt x="88596" y="32553"/>
                    <a:pt x="88623" y="32553"/>
                    <a:pt x="88649" y="32553"/>
                  </a:cubicBezTo>
                  <a:lnTo>
                    <a:pt x="88649" y="32553"/>
                  </a:lnTo>
                  <a:cubicBezTo>
                    <a:pt x="88676" y="32553"/>
                    <a:pt x="88703" y="32553"/>
                    <a:pt x="88721" y="32553"/>
                  </a:cubicBezTo>
                  <a:lnTo>
                    <a:pt x="88721" y="32553"/>
                  </a:lnTo>
                  <a:cubicBezTo>
                    <a:pt x="88747" y="32553"/>
                    <a:pt x="88774" y="32553"/>
                    <a:pt x="88801" y="32553"/>
                  </a:cubicBezTo>
                  <a:lnTo>
                    <a:pt x="88801" y="32553"/>
                  </a:lnTo>
                  <a:cubicBezTo>
                    <a:pt x="88819" y="32553"/>
                    <a:pt x="88846" y="32553"/>
                    <a:pt x="88872" y="32553"/>
                  </a:cubicBezTo>
                  <a:lnTo>
                    <a:pt x="88872" y="32553"/>
                  </a:lnTo>
                  <a:cubicBezTo>
                    <a:pt x="88899" y="32553"/>
                    <a:pt x="88926" y="32553"/>
                    <a:pt x="88944" y="32553"/>
                  </a:cubicBezTo>
                  <a:lnTo>
                    <a:pt x="88944" y="32553"/>
                  </a:lnTo>
                  <a:cubicBezTo>
                    <a:pt x="88970" y="32553"/>
                    <a:pt x="88997" y="32553"/>
                    <a:pt x="89024" y="32553"/>
                  </a:cubicBezTo>
                  <a:lnTo>
                    <a:pt x="89024" y="32553"/>
                  </a:lnTo>
                  <a:cubicBezTo>
                    <a:pt x="89051" y="32553"/>
                    <a:pt x="89069" y="32553"/>
                    <a:pt x="89095" y="32553"/>
                  </a:cubicBezTo>
                  <a:lnTo>
                    <a:pt x="89095" y="32553"/>
                  </a:lnTo>
                  <a:cubicBezTo>
                    <a:pt x="89122" y="32553"/>
                    <a:pt x="89149" y="32553"/>
                    <a:pt x="89167" y="32553"/>
                  </a:cubicBezTo>
                  <a:lnTo>
                    <a:pt x="89167" y="32553"/>
                  </a:lnTo>
                  <a:cubicBezTo>
                    <a:pt x="89193" y="32553"/>
                    <a:pt x="89220" y="32553"/>
                    <a:pt x="89247" y="32553"/>
                  </a:cubicBezTo>
                  <a:lnTo>
                    <a:pt x="89247" y="32553"/>
                  </a:lnTo>
                  <a:cubicBezTo>
                    <a:pt x="89265" y="32553"/>
                    <a:pt x="89292" y="32553"/>
                    <a:pt x="89318" y="32553"/>
                  </a:cubicBezTo>
                  <a:lnTo>
                    <a:pt x="89318" y="32553"/>
                  </a:lnTo>
                  <a:cubicBezTo>
                    <a:pt x="89345" y="32553"/>
                    <a:pt x="89372" y="32553"/>
                    <a:pt x="89390" y="32553"/>
                  </a:cubicBezTo>
                  <a:lnTo>
                    <a:pt x="89390" y="32553"/>
                  </a:lnTo>
                  <a:cubicBezTo>
                    <a:pt x="89417" y="32553"/>
                    <a:pt x="89443" y="32553"/>
                    <a:pt x="89470" y="32553"/>
                  </a:cubicBezTo>
                  <a:lnTo>
                    <a:pt x="89470" y="32553"/>
                  </a:lnTo>
                  <a:cubicBezTo>
                    <a:pt x="89497" y="32553"/>
                    <a:pt x="89515" y="32553"/>
                    <a:pt x="89541" y="32553"/>
                  </a:cubicBezTo>
                  <a:lnTo>
                    <a:pt x="89541" y="32553"/>
                  </a:lnTo>
                  <a:cubicBezTo>
                    <a:pt x="89568" y="32553"/>
                    <a:pt x="89595" y="32553"/>
                    <a:pt x="89622" y="32553"/>
                  </a:cubicBezTo>
                  <a:lnTo>
                    <a:pt x="89622" y="32553"/>
                  </a:lnTo>
                  <a:cubicBezTo>
                    <a:pt x="89640" y="32553"/>
                    <a:pt x="89666" y="32553"/>
                    <a:pt x="89693" y="32553"/>
                  </a:cubicBezTo>
                  <a:lnTo>
                    <a:pt x="89693" y="32553"/>
                  </a:lnTo>
                  <a:cubicBezTo>
                    <a:pt x="89711" y="32553"/>
                    <a:pt x="89738" y="32553"/>
                    <a:pt x="89764" y="32553"/>
                  </a:cubicBezTo>
                  <a:lnTo>
                    <a:pt x="89764" y="32553"/>
                  </a:lnTo>
                  <a:cubicBezTo>
                    <a:pt x="89791" y="32553"/>
                    <a:pt x="89818" y="32553"/>
                    <a:pt x="89836" y="32553"/>
                  </a:cubicBezTo>
                  <a:lnTo>
                    <a:pt x="89836" y="32553"/>
                  </a:lnTo>
                  <a:cubicBezTo>
                    <a:pt x="89863" y="32553"/>
                    <a:pt x="89889" y="32553"/>
                    <a:pt x="89916" y="32553"/>
                  </a:cubicBezTo>
                  <a:lnTo>
                    <a:pt x="89916" y="32553"/>
                  </a:lnTo>
                  <a:cubicBezTo>
                    <a:pt x="89943" y="32553"/>
                    <a:pt x="89961" y="32553"/>
                    <a:pt x="89987" y="32553"/>
                  </a:cubicBezTo>
                  <a:lnTo>
                    <a:pt x="89987" y="32553"/>
                  </a:lnTo>
                  <a:cubicBezTo>
                    <a:pt x="90014" y="32553"/>
                    <a:pt x="90041" y="32553"/>
                    <a:pt x="90068" y="32553"/>
                  </a:cubicBezTo>
                  <a:lnTo>
                    <a:pt x="90068" y="32553"/>
                  </a:lnTo>
                  <a:cubicBezTo>
                    <a:pt x="90086" y="32553"/>
                    <a:pt x="90112" y="32553"/>
                    <a:pt x="90139" y="32553"/>
                  </a:cubicBezTo>
                  <a:lnTo>
                    <a:pt x="90139" y="32553"/>
                  </a:lnTo>
                  <a:cubicBezTo>
                    <a:pt x="90157" y="32553"/>
                    <a:pt x="90184" y="32553"/>
                    <a:pt x="90210" y="32553"/>
                  </a:cubicBezTo>
                  <a:lnTo>
                    <a:pt x="90210" y="32553"/>
                  </a:lnTo>
                  <a:cubicBezTo>
                    <a:pt x="90237" y="32553"/>
                    <a:pt x="90264" y="32553"/>
                    <a:pt x="90282" y="32553"/>
                  </a:cubicBezTo>
                  <a:lnTo>
                    <a:pt x="90282" y="32553"/>
                  </a:lnTo>
                  <a:cubicBezTo>
                    <a:pt x="90309" y="32553"/>
                    <a:pt x="90335" y="32553"/>
                    <a:pt x="90362" y="32553"/>
                  </a:cubicBezTo>
                  <a:lnTo>
                    <a:pt x="90362" y="32553"/>
                  </a:lnTo>
                  <a:cubicBezTo>
                    <a:pt x="90389" y="32553"/>
                    <a:pt x="90407" y="32553"/>
                    <a:pt x="90434" y="32553"/>
                  </a:cubicBezTo>
                  <a:lnTo>
                    <a:pt x="90434" y="32553"/>
                  </a:lnTo>
                  <a:cubicBezTo>
                    <a:pt x="90460" y="32553"/>
                    <a:pt x="90487" y="32553"/>
                    <a:pt x="90514" y="32553"/>
                  </a:cubicBezTo>
                  <a:lnTo>
                    <a:pt x="90514" y="32553"/>
                  </a:lnTo>
                  <a:cubicBezTo>
                    <a:pt x="90532" y="32553"/>
                    <a:pt x="90558" y="32553"/>
                    <a:pt x="90585" y="32553"/>
                  </a:cubicBezTo>
                  <a:lnTo>
                    <a:pt x="90585" y="32553"/>
                  </a:lnTo>
                  <a:cubicBezTo>
                    <a:pt x="90612" y="32553"/>
                    <a:pt x="90630" y="32553"/>
                    <a:pt x="90657" y="32553"/>
                  </a:cubicBezTo>
                  <a:lnTo>
                    <a:pt x="90657" y="32553"/>
                  </a:lnTo>
                  <a:cubicBezTo>
                    <a:pt x="90683" y="32553"/>
                    <a:pt x="90710" y="32553"/>
                    <a:pt x="90728" y="32553"/>
                  </a:cubicBezTo>
                  <a:lnTo>
                    <a:pt x="90728" y="32553"/>
                  </a:lnTo>
                  <a:cubicBezTo>
                    <a:pt x="90755" y="32553"/>
                    <a:pt x="90781" y="32553"/>
                    <a:pt x="90808" y="32553"/>
                  </a:cubicBezTo>
                  <a:lnTo>
                    <a:pt x="90808" y="32553"/>
                  </a:lnTo>
                  <a:cubicBezTo>
                    <a:pt x="90835" y="32553"/>
                    <a:pt x="90853" y="32553"/>
                    <a:pt x="90880" y="32553"/>
                  </a:cubicBezTo>
                  <a:lnTo>
                    <a:pt x="90880" y="32553"/>
                  </a:lnTo>
                  <a:cubicBezTo>
                    <a:pt x="90906" y="32553"/>
                    <a:pt x="90933" y="32553"/>
                    <a:pt x="90960" y="32553"/>
                  </a:cubicBezTo>
                  <a:lnTo>
                    <a:pt x="90960" y="32553"/>
                  </a:lnTo>
                  <a:cubicBezTo>
                    <a:pt x="90978" y="32553"/>
                    <a:pt x="91004" y="32553"/>
                    <a:pt x="91031" y="32553"/>
                  </a:cubicBezTo>
                  <a:lnTo>
                    <a:pt x="91031" y="32553"/>
                  </a:lnTo>
                  <a:cubicBezTo>
                    <a:pt x="91058" y="32553"/>
                    <a:pt x="91076" y="32553"/>
                    <a:pt x="91103" y="32553"/>
                  </a:cubicBezTo>
                  <a:lnTo>
                    <a:pt x="91103" y="32553"/>
                  </a:lnTo>
                  <a:cubicBezTo>
                    <a:pt x="91129" y="32553"/>
                    <a:pt x="91156" y="32553"/>
                    <a:pt x="91174" y="32553"/>
                  </a:cubicBezTo>
                  <a:lnTo>
                    <a:pt x="91174" y="32553"/>
                  </a:lnTo>
                  <a:cubicBezTo>
                    <a:pt x="91201" y="32553"/>
                    <a:pt x="91227" y="32553"/>
                    <a:pt x="91254" y="32553"/>
                  </a:cubicBezTo>
                  <a:lnTo>
                    <a:pt x="91254" y="32553"/>
                  </a:lnTo>
                  <a:cubicBezTo>
                    <a:pt x="91281" y="32553"/>
                    <a:pt x="91299" y="32553"/>
                    <a:pt x="91326" y="32553"/>
                  </a:cubicBezTo>
                  <a:lnTo>
                    <a:pt x="91326" y="32553"/>
                  </a:lnTo>
                  <a:cubicBezTo>
                    <a:pt x="91352" y="32553"/>
                    <a:pt x="91379" y="32553"/>
                    <a:pt x="91406" y="32553"/>
                  </a:cubicBezTo>
                  <a:lnTo>
                    <a:pt x="91406" y="32553"/>
                  </a:lnTo>
                  <a:cubicBezTo>
                    <a:pt x="91424" y="32553"/>
                    <a:pt x="91451" y="32553"/>
                    <a:pt x="91477" y="32553"/>
                  </a:cubicBezTo>
                  <a:lnTo>
                    <a:pt x="91477" y="32553"/>
                  </a:lnTo>
                  <a:cubicBezTo>
                    <a:pt x="91504" y="32553"/>
                    <a:pt x="91522" y="32553"/>
                    <a:pt x="91549" y="32553"/>
                  </a:cubicBezTo>
                  <a:lnTo>
                    <a:pt x="91549" y="32553"/>
                  </a:lnTo>
                  <a:cubicBezTo>
                    <a:pt x="91575" y="32553"/>
                    <a:pt x="91602" y="32553"/>
                    <a:pt x="91620" y="32553"/>
                  </a:cubicBezTo>
                  <a:lnTo>
                    <a:pt x="91620" y="32553"/>
                  </a:lnTo>
                  <a:cubicBezTo>
                    <a:pt x="91647" y="32553"/>
                    <a:pt x="91674" y="32553"/>
                    <a:pt x="91700" y="32553"/>
                  </a:cubicBezTo>
                  <a:lnTo>
                    <a:pt x="91700" y="32553"/>
                  </a:lnTo>
                  <a:cubicBezTo>
                    <a:pt x="91727" y="32553"/>
                    <a:pt x="91745" y="32553"/>
                    <a:pt x="91772" y="32553"/>
                  </a:cubicBezTo>
                  <a:lnTo>
                    <a:pt x="91772" y="32553"/>
                  </a:lnTo>
                  <a:cubicBezTo>
                    <a:pt x="91798" y="32553"/>
                    <a:pt x="91825" y="32553"/>
                    <a:pt x="91852" y="32553"/>
                  </a:cubicBezTo>
                  <a:lnTo>
                    <a:pt x="91852" y="32553"/>
                  </a:lnTo>
                  <a:cubicBezTo>
                    <a:pt x="91870" y="32553"/>
                    <a:pt x="91897" y="32553"/>
                    <a:pt x="91923" y="32553"/>
                  </a:cubicBezTo>
                  <a:lnTo>
                    <a:pt x="91923" y="32553"/>
                  </a:lnTo>
                  <a:cubicBezTo>
                    <a:pt x="91950" y="32553"/>
                    <a:pt x="91968" y="32553"/>
                    <a:pt x="91995" y="32553"/>
                  </a:cubicBezTo>
                  <a:lnTo>
                    <a:pt x="91995" y="32553"/>
                  </a:lnTo>
                  <a:cubicBezTo>
                    <a:pt x="92021" y="32553"/>
                    <a:pt x="92048" y="32553"/>
                    <a:pt x="92066" y="32553"/>
                  </a:cubicBezTo>
                  <a:lnTo>
                    <a:pt x="92066" y="32553"/>
                  </a:lnTo>
                  <a:cubicBezTo>
                    <a:pt x="92093" y="32553"/>
                    <a:pt x="92120" y="32553"/>
                    <a:pt x="92146" y="32553"/>
                  </a:cubicBezTo>
                  <a:lnTo>
                    <a:pt x="92146" y="32553"/>
                  </a:lnTo>
                  <a:cubicBezTo>
                    <a:pt x="92173" y="32553"/>
                    <a:pt x="92191" y="32553"/>
                    <a:pt x="92218" y="32553"/>
                  </a:cubicBezTo>
                  <a:lnTo>
                    <a:pt x="92218" y="32553"/>
                  </a:lnTo>
                  <a:cubicBezTo>
                    <a:pt x="92244" y="32553"/>
                    <a:pt x="92271" y="32553"/>
                    <a:pt x="92298" y="32553"/>
                  </a:cubicBezTo>
                  <a:lnTo>
                    <a:pt x="92298" y="32553"/>
                  </a:lnTo>
                  <a:cubicBezTo>
                    <a:pt x="92316" y="32553"/>
                    <a:pt x="92343" y="32553"/>
                    <a:pt x="92369" y="32553"/>
                  </a:cubicBezTo>
                  <a:lnTo>
                    <a:pt x="92369" y="32553"/>
                  </a:lnTo>
                  <a:cubicBezTo>
                    <a:pt x="92396" y="32553"/>
                    <a:pt x="92414" y="32553"/>
                    <a:pt x="92441" y="32553"/>
                  </a:cubicBezTo>
                  <a:lnTo>
                    <a:pt x="92441" y="32553"/>
                  </a:lnTo>
                  <a:cubicBezTo>
                    <a:pt x="92468" y="32553"/>
                    <a:pt x="92494" y="32553"/>
                    <a:pt x="92512" y="32553"/>
                  </a:cubicBezTo>
                  <a:lnTo>
                    <a:pt x="92512" y="32553"/>
                  </a:lnTo>
                  <a:cubicBezTo>
                    <a:pt x="92539" y="32553"/>
                    <a:pt x="92566" y="32553"/>
                    <a:pt x="92592" y="32553"/>
                  </a:cubicBezTo>
                  <a:lnTo>
                    <a:pt x="92592" y="32553"/>
                  </a:lnTo>
                  <a:cubicBezTo>
                    <a:pt x="92619" y="32553"/>
                    <a:pt x="92637" y="32553"/>
                    <a:pt x="92664" y="32553"/>
                  </a:cubicBezTo>
                  <a:lnTo>
                    <a:pt x="92664" y="32553"/>
                  </a:lnTo>
                  <a:cubicBezTo>
                    <a:pt x="92691" y="32553"/>
                    <a:pt x="92717" y="32553"/>
                    <a:pt x="92744" y="32553"/>
                  </a:cubicBezTo>
                  <a:lnTo>
                    <a:pt x="92744" y="32553"/>
                  </a:lnTo>
                  <a:cubicBezTo>
                    <a:pt x="92762" y="32553"/>
                    <a:pt x="92789" y="32553"/>
                    <a:pt x="92815" y="32553"/>
                  </a:cubicBezTo>
                  <a:lnTo>
                    <a:pt x="92815" y="32553"/>
                  </a:lnTo>
                  <a:cubicBezTo>
                    <a:pt x="92842" y="32553"/>
                    <a:pt x="92860" y="32553"/>
                    <a:pt x="92887" y="32553"/>
                  </a:cubicBezTo>
                  <a:lnTo>
                    <a:pt x="92887" y="32553"/>
                  </a:lnTo>
                  <a:cubicBezTo>
                    <a:pt x="92914" y="32553"/>
                    <a:pt x="92940" y="32553"/>
                    <a:pt x="92958" y="32553"/>
                  </a:cubicBezTo>
                  <a:lnTo>
                    <a:pt x="92958" y="32553"/>
                  </a:lnTo>
                  <a:cubicBezTo>
                    <a:pt x="92985" y="32553"/>
                    <a:pt x="93012" y="32553"/>
                    <a:pt x="93038" y="32553"/>
                  </a:cubicBezTo>
                  <a:lnTo>
                    <a:pt x="93038" y="32553"/>
                  </a:lnTo>
                  <a:cubicBezTo>
                    <a:pt x="93065" y="32553"/>
                    <a:pt x="93083" y="32553"/>
                    <a:pt x="93110" y="32553"/>
                  </a:cubicBezTo>
                  <a:lnTo>
                    <a:pt x="93110" y="32553"/>
                  </a:lnTo>
                  <a:cubicBezTo>
                    <a:pt x="93137" y="32553"/>
                    <a:pt x="93163" y="32553"/>
                    <a:pt x="93190" y="32553"/>
                  </a:cubicBezTo>
                  <a:lnTo>
                    <a:pt x="93190" y="32553"/>
                  </a:lnTo>
                  <a:cubicBezTo>
                    <a:pt x="93208" y="32553"/>
                    <a:pt x="93235" y="32553"/>
                    <a:pt x="93261" y="32553"/>
                  </a:cubicBezTo>
                  <a:lnTo>
                    <a:pt x="93261" y="32553"/>
                  </a:lnTo>
                  <a:cubicBezTo>
                    <a:pt x="93288" y="32553"/>
                    <a:pt x="93315" y="32553"/>
                    <a:pt x="93333" y="32553"/>
                  </a:cubicBezTo>
                  <a:lnTo>
                    <a:pt x="93333" y="32553"/>
                  </a:lnTo>
                  <a:cubicBezTo>
                    <a:pt x="93360" y="32553"/>
                    <a:pt x="93386" y="32553"/>
                    <a:pt x="93404" y="32553"/>
                  </a:cubicBezTo>
                  <a:lnTo>
                    <a:pt x="93404" y="32553"/>
                  </a:lnTo>
                  <a:cubicBezTo>
                    <a:pt x="93431" y="32553"/>
                    <a:pt x="93458" y="32553"/>
                    <a:pt x="93485" y="32553"/>
                  </a:cubicBezTo>
                  <a:lnTo>
                    <a:pt x="93485" y="32553"/>
                  </a:lnTo>
                  <a:cubicBezTo>
                    <a:pt x="93511" y="32553"/>
                    <a:pt x="93529" y="32553"/>
                    <a:pt x="93556" y="32553"/>
                  </a:cubicBezTo>
                  <a:lnTo>
                    <a:pt x="93556" y="32553"/>
                  </a:lnTo>
                  <a:cubicBezTo>
                    <a:pt x="93583" y="32553"/>
                    <a:pt x="93609" y="32553"/>
                    <a:pt x="93636" y="32553"/>
                  </a:cubicBezTo>
                  <a:lnTo>
                    <a:pt x="93636" y="32553"/>
                  </a:lnTo>
                  <a:cubicBezTo>
                    <a:pt x="93654" y="32553"/>
                    <a:pt x="93681" y="32553"/>
                    <a:pt x="93708" y="32553"/>
                  </a:cubicBezTo>
                  <a:lnTo>
                    <a:pt x="93708" y="32553"/>
                  </a:lnTo>
                  <a:cubicBezTo>
                    <a:pt x="93734" y="32553"/>
                    <a:pt x="93761" y="32553"/>
                    <a:pt x="93779" y="32553"/>
                  </a:cubicBezTo>
                  <a:lnTo>
                    <a:pt x="93779" y="32553"/>
                  </a:lnTo>
                  <a:cubicBezTo>
                    <a:pt x="93806" y="32553"/>
                    <a:pt x="93832" y="32553"/>
                    <a:pt x="93850" y="32553"/>
                  </a:cubicBezTo>
                  <a:lnTo>
                    <a:pt x="93850" y="32553"/>
                  </a:lnTo>
                  <a:cubicBezTo>
                    <a:pt x="93877" y="32553"/>
                    <a:pt x="93904" y="32553"/>
                    <a:pt x="93931" y="32553"/>
                  </a:cubicBezTo>
                  <a:lnTo>
                    <a:pt x="93931" y="32553"/>
                  </a:lnTo>
                  <a:cubicBezTo>
                    <a:pt x="93957" y="32553"/>
                    <a:pt x="93975" y="32553"/>
                    <a:pt x="94002" y="32553"/>
                  </a:cubicBezTo>
                  <a:lnTo>
                    <a:pt x="94002" y="32553"/>
                  </a:lnTo>
                  <a:cubicBezTo>
                    <a:pt x="94029" y="32553"/>
                    <a:pt x="94055" y="32553"/>
                    <a:pt x="94082" y="32553"/>
                  </a:cubicBezTo>
                  <a:lnTo>
                    <a:pt x="94082" y="32553"/>
                  </a:lnTo>
                  <a:cubicBezTo>
                    <a:pt x="94100" y="32553"/>
                    <a:pt x="94127" y="32553"/>
                    <a:pt x="94154" y="32553"/>
                  </a:cubicBezTo>
                  <a:lnTo>
                    <a:pt x="94154" y="32553"/>
                  </a:lnTo>
                  <a:cubicBezTo>
                    <a:pt x="94180" y="32553"/>
                    <a:pt x="94207" y="32553"/>
                    <a:pt x="94225" y="32553"/>
                  </a:cubicBezTo>
                  <a:lnTo>
                    <a:pt x="94225" y="32553"/>
                  </a:lnTo>
                  <a:cubicBezTo>
                    <a:pt x="94252" y="32553"/>
                    <a:pt x="94278" y="32553"/>
                    <a:pt x="94305" y="32553"/>
                  </a:cubicBezTo>
                  <a:lnTo>
                    <a:pt x="94305" y="32553"/>
                  </a:lnTo>
                  <a:cubicBezTo>
                    <a:pt x="94323" y="32553"/>
                    <a:pt x="94350" y="32553"/>
                    <a:pt x="94377" y="32553"/>
                  </a:cubicBezTo>
                  <a:lnTo>
                    <a:pt x="94377" y="32553"/>
                  </a:lnTo>
                  <a:cubicBezTo>
                    <a:pt x="94403" y="32553"/>
                    <a:pt x="94430" y="32553"/>
                    <a:pt x="94448" y="32553"/>
                  </a:cubicBezTo>
                  <a:lnTo>
                    <a:pt x="94448" y="32553"/>
                  </a:lnTo>
                  <a:cubicBezTo>
                    <a:pt x="94475" y="32553"/>
                    <a:pt x="94502" y="32553"/>
                    <a:pt x="94528" y="32553"/>
                  </a:cubicBezTo>
                  <a:lnTo>
                    <a:pt x="94528" y="32553"/>
                  </a:lnTo>
                  <a:cubicBezTo>
                    <a:pt x="94546" y="32553"/>
                    <a:pt x="94573" y="32553"/>
                    <a:pt x="94600" y="32553"/>
                  </a:cubicBezTo>
                  <a:lnTo>
                    <a:pt x="94600" y="32553"/>
                  </a:lnTo>
                  <a:cubicBezTo>
                    <a:pt x="94626" y="32553"/>
                    <a:pt x="94653" y="32553"/>
                    <a:pt x="94671" y="32553"/>
                  </a:cubicBezTo>
                  <a:lnTo>
                    <a:pt x="94671" y="32553"/>
                  </a:lnTo>
                  <a:cubicBezTo>
                    <a:pt x="94698" y="32553"/>
                    <a:pt x="94725" y="32553"/>
                    <a:pt x="94751" y="32553"/>
                  </a:cubicBezTo>
                  <a:lnTo>
                    <a:pt x="94751" y="32553"/>
                  </a:lnTo>
                  <a:cubicBezTo>
                    <a:pt x="94769" y="32553"/>
                    <a:pt x="94796" y="32553"/>
                    <a:pt x="94823" y="32553"/>
                  </a:cubicBezTo>
                  <a:lnTo>
                    <a:pt x="94823" y="32553"/>
                  </a:lnTo>
                  <a:cubicBezTo>
                    <a:pt x="94849" y="32553"/>
                    <a:pt x="94876" y="32553"/>
                    <a:pt x="94894" y="32553"/>
                  </a:cubicBezTo>
                  <a:lnTo>
                    <a:pt x="94894" y="32553"/>
                  </a:lnTo>
                  <a:cubicBezTo>
                    <a:pt x="94921" y="32553"/>
                    <a:pt x="94948" y="32553"/>
                    <a:pt x="94974" y="32553"/>
                  </a:cubicBezTo>
                  <a:lnTo>
                    <a:pt x="94974" y="32553"/>
                  </a:lnTo>
                  <a:cubicBezTo>
                    <a:pt x="95001" y="32553"/>
                    <a:pt x="95019" y="32553"/>
                    <a:pt x="95046" y="32553"/>
                  </a:cubicBezTo>
                  <a:lnTo>
                    <a:pt x="95046" y="32553"/>
                  </a:lnTo>
                  <a:cubicBezTo>
                    <a:pt x="95072" y="32553"/>
                    <a:pt x="95099" y="32553"/>
                    <a:pt x="95126" y="32553"/>
                  </a:cubicBezTo>
                  <a:lnTo>
                    <a:pt x="95126" y="32553"/>
                  </a:lnTo>
                  <a:cubicBezTo>
                    <a:pt x="95144" y="32553"/>
                    <a:pt x="95171" y="32553"/>
                    <a:pt x="95197" y="32553"/>
                  </a:cubicBezTo>
                  <a:lnTo>
                    <a:pt x="95197" y="32553"/>
                  </a:lnTo>
                  <a:cubicBezTo>
                    <a:pt x="95215" y="32553"/>
                    <a:pt x="95242" y="32553"/>
                    <a:pt x="95269" y="32553"/>
                  </a:cubicBezTo>
                  <a:lnTo>
                    <a:pt x="95269" y="32553"/>
                  </a:lnTo>
                  <a:cubicBezTo>
                    <a:pt x="95295" y="32553"/>
                    <a:pt x="95322" y="32553"/>
                    <a:pt x="95340" y="32553"/>
                  </a:cubicBezTo>
                  <a:lnTo>
                    <a:pt x="95340" y="32553"/>
                  </a:lnTo>
                  <a:cubicBezTo>
                    <a:pt x="95367" y="32553"/>
                    <a:pt x="95394" y="32553"/>
                    <a:pt x="95420" y="32553"/>
                  </a:cubicBezTo>
                  <a:lnTo>
                    <a:pt x="95420" y="32553"/>
                  </a:lnTo>
                  <a:cubicBezTo>
                    <a:pt x="95447" y="32553"/>
                    <a:pt x="95465" y="32553"/>
                    <a:pt x="95492" y="32553"/>
                  </a:cubicBezTo>
                  <a:lnTo>
                    <a:pt x="95492" y="32553"/>
                  </a:lnTo>
                  <a:cubicBezTo>
                    <a:pt x="95519" y="32553"/>
                    <a:pt x="95545" y="32553"/>
                    <a:pt x="95572" y="32553"/>
                  </a:cubicBezTo>
                  <a:lnTo>
                    <a:pt x="95572" y="32553"/>
                  </a:lnTo>
                  <a:cubicBezTo>
                    <a:pt x="95590" y="32553"/>
                    <a:pt x="95617" y="32553"/>
                    <a:pt x="95643" y="32553"/>
                  </a:cubicBezTo>
                  <a:lnTo>
                    <a:pt x="95643" y="32553"/>
                  </a:lnTo>
                  <a:cubicBezTo>
                    <a:pt x="95661" y="32553"/>
                    <a:pt x="95688" y="32553"/>
                    <a:pt x="95715" y="32553"/>
                  </a:cubicBezTo>
                  <a:lnTo>
                    <a:pt x="95715" y="32553"/>
                  </a:lnTo>
                  <a:cubicBezTo>
                    <a:pt x="95742" y="32553"/>
                    <a:pt x="95768" y="32553"/>
                    <a:pt x="95786" y="32553"/>
                  </a:cubicBezTo>
                  <a:lnTo>
                    <a:pt x="95786" y="32553"/>
                  </a:lnTo>
                  <a:cubicBezTo>
                    <a:pt x="95813" y="32553"/>
                    <a:pt x="95840" y="32553"/>
                    <a:pt x="95866" y="32553"/>
                  </a:cubicBezTo>
                  <a:lnTo>
                    <a:pt x="95866" y="32553"/>
                  </a:lnTo>
                  <a:cubicBezTo>
                    <a:pt x="95893" y="32553"/>
                    <a:pt x="95911" y="32553"/>
                    <a:pt x="95938" y="32553"/>
                  </a:cubicBezTo>
                  <a:lnTo>
                    <a:pt x="95938" y="32553"/>
                  </a:lnTo>
                  <a:cubicBezTo>
                    <a:pt x="95965" y="32553"/>
                    <a:pt x="95991" y="32553"/>
                    <a:pt x="96018" y="32553"/>
                  </a:cubicBezTo>
                  <a:lnTo>
                    <a:pt x="96018" y="32553"/>
                  </a:lnTo>
                  <a:cubicBezTo>
                    <a:pt x="96036" y="32553"/>
                    <a:pt x="96063" y="32553"/>
                    <a:pt x="96089" y="32553"/>
                  </a:cubicBezTo>
                  <a:lnTo>
                    <a:pt x="96089" y="32553"/>
                  </a:lnTo>
                  <a:cubicBezTo>
                    <a:pt x="96116" y="32553"/>
                    <a:pt x="96134" y="32553"/>
                    <a:pt x="96161" y="32553"/>
                  </a:cubicBezTo>
                  <a:lnTo>
                    <a:pt x="96161" y="32553"/>
                  </a:lnTo>
                  <a:cubicBezTo>
                    <a:pt x="96188" y="32553"/>
                    <a:pt x="96214" y="32553"/>
                    <a:pt x="96232" y="32553"/>
                  </a:cubicBezTo>
                  <a:lnTo>
                    <a:pt x="96232" y="32553"/>
                  </a:lnTo>
                  <a:cubicBezTo>
                    <a:pt x="96259" y="32553"/>
                    <a:pt x="96286" y="32553"/>
                    <a:pt x="96312" y="32553"/>
                  </a:cubicBezTo>
                  <a:lnTo>
                    <a:pt x="96312" y="32553"/>
                  </a:lnTo>
                  <a:cubicBezTo>
                    <a:pt x="96339" y="32553"/>
                    <a:pt x="96357" y="32553"/>
                    <a:pt x="96384" y="32553"/>
                  </a:cubicBezTo>
                  <a:lnTo>
                    <a:pt x="96384" y="32553"/>
                  </a:lnTo>
                  <a:cubicBezTo>
                    <a:pt x="96411" y="32553"/>
                    <a:pt x="96437" y="32553"/>
                    <a:pt x="96464" y="32553"/>
                  </a:cubicBezTo>
                  <a:lnTo>
                    <a:pt x="96464" y="32553"/>
                  </a:lnTo>
                  <a:cubicBezTo>
                    <a:pt x="96482" y="32553"/>
                    <a:pt x="96509" y="32553"/>
                    <a:pt x="96536" y="32553"/>
                  </a:cubicBezTo>
                  <a:lnTo>
                    <a:pt x="96536" y="32553"/>
                  </a:lnTo>
                  <a:cubicBezTo>
                    <a:pt x="96562" y="32553"/>
                    <a:pt x="96580" y="32553"/>
                    <a:pt x="96607" y="32553"/>
                  </a:cubicBezTo>
                  <a:lnTo>
                    <a:pt x="96607" y="32553"/>
                  </a:lnTo>
                  <a:cubicBezTo>
                    <a:pt x="96634" y="32553"/>
                    <a:pt x="96660" y="32553"/>
                    <a:pt x="96678" y="32553"/>
                  </a:cubicBezTo>
                  <a:lnTo>
                    <a:pt x="96678" y="32553"/>
                  </a:lnTo>
                  <a:cubicBezTo>
                    <a:pt x="96705" y="32553"/>
                    <a:pt x="96732" y="32553"/>
                    <a:pt x="96759" y="32553"/>
                  </a:cubicBezTo>
                  <a:lnTo>
                    <a:pt x="96759" y="32553"/>
                  </a:lnTo>
                  <a:cubicBezTo>
                    <a:pt x="96785" y="32553"/>
                    <a:pt x="96803" y="32553"/>
                    <a:pt x="96830" y="32553"/>
                  </a:cubicBezTo>
                  <a:lnTo>
                    <a:pt x="96830" y="32553"/>
                  </a:lnTo>
                  <a:cubicBezTo>
                    <a:pt x="96857" y="32553"/>
                    <a:pt x="96883" y="32553"/>
                    <a:pt x="96910" y="32553"/>
                  </a:cubicBezTo>
                  <a:lnTo>
                    <a:pt x="96910" y="32553"/>
                  </a:lnTo>
                  <a:cubicBezTo>
                    <a:pt x="96928" y="32553"/>
                    <a:pt x="96955" y="32553"/>
                    <a:pt x="96982" y="32553"/>
                  </a:cubicBezTo>
                  <a:lnTo>
                    <a:pt x="96982" y="32553"/>
                  </a:lnTo>
                  <a:cubicBezTo>
                    <a:pt x="97008" y="32553"/>
                    <a:pt x="97026" y="32553"/>
                    <a:pt x="97053" y="32553"/>
                  </a:cubicBezTo>
                  <a:lnTo>
                    <a:pt x="97053" y="32553"/>
                  </a:lnTo>
                  <a:cubicBezTo>
                    <a:pt x="97080" y="32553"/>
                    <a:pt x="97106" y="32553"/>
                    <a:pt x="97124" y="32553"/>
                  </a:cubicBezTo>
                  <a:lnTo>
                    <a:pt x="97124" y="32553"/>
                  </a:lnTo>
                  <a:cubicBezTo>
                    <a:pt x="97151" y="32553"/>
                    <a:pt x="97178" y="32553"/>
                    <a:pt x="97205" y="32553"/>
                  </a:cubicBezTo>
                  <a:lnTo>
                    <a:pt x="97205" y="32553"/>
                  </a:lnTo>
                  <a:cubicBezTo>
                    <a:pt x="97231" y="32553"/>
                    <a:pt x="97249" y="32553"/>
                    <a:pt x="97276" y="32553"/>
                  </a:cubicBezTo>
                  <a:lnTo>
                    <a:pt x="97276" y="32553"/>
                  </a:lnTo>
                  <a:cubicBezTo>
                    <a:pt x="97303" y="32553"/>
                    <a:pt x="97329" y="32553"/>
                    <a:pt x="97356" y="32553"/>
                  </a:cubicBezTo>
                  <a:lnTo>
                    <a:pt x="97356" y="32553"/>
                  </a:lnTo>
                  <a:cubicBezTo>
                    <a:pt x="97374" y="32553"/>
                    <a:pt x="97401" y="32553"/>
                    <a:pt x="97428" y="32553"/>
                  </a:cubicBezTo>
                  <a:lnTo>
                    <a:pt x="97428" y="32553"/>
                  </a:lnTo>
                  <a:cubicBezTo>
                    <a:pt x="97454" y="32553"/>
                    <a:pt x="97472" y="32553"/>
                    <a:pt x="97499" y="32553"/>
                  </a:cubicBezTo>
                  <a:lnTo>
                    <a:pt x="97499" y="32553"/>
                  </a:lnTo>
                  <a:cubicBezTo>
                    <a:pt x="97526" y="32553"/>
                    <a:pt x="97553" y="32553"/>
                    <a:pt x="97570" y="32553"/>
                  </a:cubicBezTo>
                  <a:lnTo>
                    <a:pt x="97570" y="32553"/>
                  </a:lnTo>
                  <a:cubicBezTo>
                    <a:pt x="97597" y="32553"/>
                    <a:pt x="97624" y="32553"/>
                    <a:pt x="97651" y="32553"/>
                  </a:cubicBezTo>
                  <a:lnTo>
                    <a:pt x="97651" y="32553"/>
                  </a:lnTo>
                  <a:cubicBezTo>
                    <a:pt x="97677" y="32553"/>
                    <a:pt x="97695" y="32553"/>
                    <a:pt x="97722" y="32553"/>
                  </a:cubicBezTo>
                  <a:lnTo>
                    <a:pt x="97722" y="32553"/>
                  </a:lnTo>
                  <a:cubicBezTo>
                    <a:pt x="97749" y="32553"/>
                    <a:pt x="97776" y="32553"/>
                    <a:pt x="97802" y="32553"/>
                  </a:cubicBezTo>
                  <a:lnTo>
                    <a:pt x="97802" y="32553"/>
                  </a:lnTo>
                  <a:cubicBezTo>
                    <a:pt x="97820" y="32553"/>
                    <a:pt x="97847" y="32553"/>
                    <a:pt x="97874" y="32553"/>
                  </a:cubicBezTo>
                  <a:lnTo>
                    <a:pt x="97874" y="32553"/>
                  </a:lnTo>
                  <a:cubicBezTo>
                    <a:pt x="97900" y="32553"/>
                    <a:pt x="97918" y="32553"/>
                    <a:pt x="97945" y="32553"/>
                  </a:cubicBezTo>
                  <a:lnTo>
                    <a:pt x="97945" y="32553"/>
                  </a:lnTo>
                  <a:cubicBezTo>
                    <a:pt x="97972" y="32553"/>
                    <a:pt x="97999" y="32553"/>
                    <a:pt x="98016" y="32553"/>
                  </a:cubicBezTo>
                  <a:lnTo>
                    <a:pt x="98016" y="32553"/>
                  </a:lnTo>
                  <a:cubicBezTo>
                    <a:pt x="98043" y="32553"/>
                    <a:pt x="98070" y="32553"/>
                    <a:pt x="98097" y="32553"/>
                  </a:cubicBezTo>
                  <a:lnTo>
                    <a:pt x="98097" y="32553"/>
                  </a:lnTo>
                  <a:cubicBezTo>
                    <a:pt x="98123" y="32553"/>
                    <a:pt x="98141" y="32553"/>
                    <a:pt x="98168" y="32553"/>
                  </a:cubicBezTo>
                  <a:lnTo>
                    <a:pt x="98168" y="32553"/>
                  </a:lnTo>
                  <a:cubicBezTo>
                    <a:pt x="98195" y="32553"/>
                    <a:pt x="98222" y="32553"/>
                    <a:pt x="98248" y="32553"/>
                  </a:cubicBezTo>
                  <a:lnTo>
                    <a:pt x="98248" y="32553"/>
                  </a:lnTo>
                  <a:cubicBezTo>
                    <a:pt x="98266" y="32553"/>
                    <a:pt x="98293" y="32553"/>
                    <a:pt x="98320" y="32553"/>
                  </a:cubicBezTo>
                  <a:lnTo>
                    <a:pt x="98320" y="32553"/>
                  </a:lnTo>
                  <a:cubicBezTo>
                    <a:pt x="98346" y="32553"/>
                    <a:pt x="98364" y="32553"/>
                    <a:pt x="98391" y="32553"/>
                  </a:cubicBezTo>
                  <a:lnTo>
                    <a:pt x="98391" y="32553"/>
                  </a:lnTo>
                  <a:cubicBezTo>
                    <a:pt x="98418" y="32553"/>
                    <a:pt x="98445" y="32553"/>
                    <a:pt x="98462" y="32553"/>
                  </a:cubicBezTo>
                  <a:lnTo>
                    <a:pt x="98462" y="32553"/>
                  </a:lnTo>
                  <a:cubicBezTo>
                    <a:pt x="98489" y="32553"/>
                    <a:pt x="98516" y="32553"/>
                    <a:pt x="98543" y="32553"/>
                  </a:cubicBezTo>
                  <a:lnTo>
                    <a:pt x="98543" y="32553"/>
                  </a:lnTo>
                  <a:cubicBezTo>
                    <a:pt x="98570" y="32553"/>
                    <a:pt x="98587" y="32553"/>
                    <a:pt x="98614" y="32553"/>
                  </a:cubicBezTo>
                  <a:lnTo>
                    <a:pt x="98614" y="32553"/>
                  </a:lnTo>
                  <a:cubicBezTo>
                    <a:pt x="98641" y="32553"/>
                    <a:pt x="98668" y="32553"/>
                    <a:pt x="98694" y="32553"/>
                  </a:cubicBezTo>
                  <a:lnTo>
                    <a:pt x="98694" y="32553"/>
                  </a:lnTo>
                  <a:cubicBezTo>
                    <a:pt x="98712" y="32553"/>
                    <a:pt x="98739" y="32553"/>
                    <a:pt x="98766" y="32553"/>
                  </a:cubicBezTo>
                  <a:lnTo>
                    <a:pt x="98766" y="32553"/>
                  </a:lnTo>
                  <a:cubicBezTo>
                    <a:pt x="98793" y="32553"/>
                    <a:pt x="98819" y="32553"/>
                    <a:pt x="98837" y="32553"/>
                  </a:cubicBezTo>
                  <a:lnTo>
                    <a:pt x="98837" y="32553"/>
                  </a:lnTo>
                  <a:cubicBezTo>
                    <a:pt x="98864" y="32553"/>
                    <a:pt x="98891" y="32553"/>
                    <a:pt x="98909" y="32553"/>
                  </a:cubicBezTo>
                  <a:lnTo>
                    <a:pt x="98909" y="32553"/>
                  </a:lnTo>
                  <a:cubicBezTo>
                    <a:pt x="98935" y="32553"/>
                    <a:pt x="98962" y="32553"/>
                    <a:pt x="98989" y="32553"/>
                  </a:cubicBezTo>
                  <a:lnTo>
                    <a:pt x="98989" y="32553"/>
                  </a:lnTo>
                  <a:cubicBezTo>
                    <a:pt x="99016" y="32553"/>
                    <a:pt x="99033" y="32553"/>
                    <a:pt x="99060" y="32553"/>
                  </a:cubicBezTo>
                  <a:lnTo>
                    <a:pt x="99060" y="32553"/>
                  </a:lnTo>
                  <a:cubicBezTo>
                    <a:pt x="99087" y="32553"/>
                    <a:pt x="99114" y="32553"/>
                    <a:pt x="99140" y="32553"/>
                  </a:cubicBezTo>
                  <a:lnTo>
                    <a:pt x="99140" y="32553"/>
                  </a:lnTo>
                  <a:cubicBezTo>
                    <a:pt x="99158" y="32553"/>
                    <a:pt x="99185" y="32553"/>
                    <a:pt x="99212" y="32553"/>
                  </a:cubicBezTo>
                  <a:lnTo>
                    <a:pt x="99212" y="32553"/>
                  </a:lnTo>
                  <a:cubicBezTo>
                    <a:pt x="99239" y="32553"/>
                    <a:pt x="99265" y="32553"/>
                    <a:pt x="99283" y="32553"/>
                  </a:cubicBezTo>
                  <a:lnTo>
                    <a:pt x="99283" y="32553"/>
                  </a:lnTo>
                  <a:cubicBezTo>
                    <a:pt x="99310" y="32553"/>
                    <a:pt x="99337" y="32553"/>
                    <a:pt x="99355" y="32553"/>
                  </a:cubicBezTo>
                  <a:lnTo>
                    <a:pt x="99355" y="32553"/>
                  </a:lnTo>
                  <a:cubicBezTo>
                    <a:pt x="99381" y="32553"/>
                    <a:pt x="99408" y="32553"/>
                    <a:pt x="99435" y="32553"/>
                  </a:cubicBezTo>
                  <a:lnTo>
                    <a:pt x="99435" y="32553"/>
                  </a:lnTo>
                  <a:cubicBezTo>
                    <a:pt x="99462" y="32553"/>
                    <a:pt x="99479" y="32553"/>
                    <a:pt x="99506" y="32553"/>
                  </a:cubicBezTo>
                  <a:lnTo>
                    <a:pt x="99506" y="32553"/>
                  </a:lnTo>
                  <a:cubicBezTo>
                    <a:pt x="99533" y="32553"/>
                    <a:pt x="99560" y="32553"/>
                    <a:pt x="99587" y="32553"/>
                  </a:cubicBezTo>
                  <a:lnTo>
                    <a:pt x="99587" y="32553"/>
                  </a:lnTo>
                  <a:cubicBezTo>
                    <a:pt x="99604" y="32553"/>
                    <a:pt x="99631" y="32553"/>
                    <a:pt x="99658" y="32553"/>
                  </a:cubicBezTo>
                  <a:lnTo>
                    <a:pt x="99658" y="32553"/>
                  </a:lnTo>
                  <a:cubicBezTo>
                    <a:pt x="99685" y="32553"/>
                    <a:pt x="99711" y="32553"/>
                    <a:pt x="99729" y="32553"/>
                  </a:cubicBezTo>
                  <a:lnTo>
                    <a:pt x="99729" y="32553"/>
                  </a:lnTo>
                  <a:cubicBezTo>
                    <a:pt x="99756" y="32553"/>
                    <a:pt x="99783" y="32553"/>
                    <a:pt x="99810" y="32553"/>
                  </a:cubicBezTo>
                  <a:lnTo>
                    <a:pt x="99810" y="32553"/>
                  </a:lnTo>
                  <a:cubicBezTo>
                    <a:pt x="99827" y="32553"/>
                    <a:pt x="99854" y="32553"/>
                    <a:pt x="99881" y="32553"/>
                  </a:cubicBezTo>
                  <a:lnTo>
                    <a:pt x="99881" y="32553"/>
                  </a:lnTo>
                  <a:cubicBezTo>
                    <a:pt x="99908" y="32553"/>
                    <a:pt x="99926" y="32553"/>
                    <a:pt x="99952" y="32553"/>
                  </a:cubicBezTo>
                  <a:lnTo>
                    <a:pt x="99952" y="32553"/>
                  </a:lnTo>
                  <a:cubicBezTo>
                    <a:pt x="99979" y="32553"/>
                    <a:pt x="100006" y="32553"/>
                    <a:pt x="100033" y="32553"/>
                  </a:cubicBezTo>
                  <a:lnTo>
                    <a:pt x="100033" y="32553"/>
                  </a:lnTo>
                  <a:cubicBezTo>
                    <a:pt x="100050" y="32553"/>
                    <a:pt x="100077" y="32553"/>
                    <a:pt x="100104" y="32553"/>
                  </a:cubicBezTo>
                  <a:lnTo>
                    <a:pt x="100104" y="32553"/>
                  </a:lnTo>
                  <a:cubicBezTo>
                    <a:pt x="100131" y="32553"/>
                    <a:pt x="100157" y="32553"/>
                    <a:pt x="100175" y="32553"/>
                  </a:cubicBezTo>
                  <a:lnTo>
                    <a:pt x="100175" y="32553"/>
                  </a:lnTo>
                  <a:cubicBezTo>
                    <a:pt x="100202" y="32553"/>
                    <a:pt x="100229" y="32553"/>
                    <a:pt x="100256" y="32553"/>
                  </a:cubicBezTo>
                  <a:lnTo>
                    <a:pt x="100256" y="32553"/>
                  </a:lnTo>
                  <a:cubicBezTo>
                    <a:pt x="100273" y="32553"/>
                    <a:pt x="100300" y="32553"/>
                    <a:pt x="100327" y="32553"/>
                  </a:cubicBezTo>
                  <a:lnTo>
                    <a:pt x="100327" y="32553"/>
                  </a:lnTo>
                  <a:cubicBezTo>
                    <a:pt x="100354" y="32553"/>
                    <a:pt x="100380" y="32553"/>
                    <a:pt x="100398" y="32553"/>
                  </a:cubicBezTo>
                  <a:lnTo>
                    <a:pt x="100398" y="32553"/>
                  </a:lnTo>
                  <a:cubicBezTo>
                    <a:pt x="100425" y="32553"/>
                    <a:pt x="100452" y="32553"/>
                    <a:pt x="100479" y="32553"/>
                  </a:cubicBezTo>
                  <a:lnTo>
                    <a:pt x="100479" y="32553"/>
                  </a:lnTo>
                  <a:cubicBezTo>
                    <a:pt x="100505" y="32553"/>
                    <a:pt x="100523" y="32553"/>
                    <a:pt x="100550" y="32553"/>
                  </a:cubicBezTo>
                  <a:lnTo>
                    <a:pt x="100550" y="32553"/>
                  </a:lnTo>
                  <a:cubicBezTo>
                    <a:pt x="100577" y="32553"/>
                    <a:pt x="100604" y="32553"/>
                    <a:pt x="100621" y="32553"/>
                  </a:cubicBezTo>
                  <a:lnTo>
                    <a:pt x="100621" y="32553"/>
                  </a:lnTo>
                  <a:cubicBezTo>
                    <a:pt x="100648" y="32553"/>
                    <a:pt x="100675" y="32553"/>
                    <a:pt x="100702" y="32553"/>
                  </a:cubicBezTo>
                  <a:lnTo>
                    <a:pt x="100702" y="32553"/>
                  </a:lnTo>
                  <a:cubicBezTo>
                    <a:pt x="100719" y="32553"/>
                    <a:pt x="100746" y="32553"/>
                    <a:pt x="100773" y="32553"/>
                  </a:cubicBezTo>
                  <a:lnTo>
                    <a:pt x="100773" y="32553"/>
                  </a:lnTo>
                  <a:cubicBezTo>
                    <a:pt x="100800" y="32553"/>
                    <a:pt x="100827" y="32553"/>
                    <a:pt x="100844" y="32553"/>
                  </a:cubicBezTo>
                  <a:lnTo>
                    <a:pt x="100844" y="32553"/>
                  </a:lnTo>
                  <a:cubicBezTo>
                    <a:pt x="100871" y="32553"/>
                    <a:pt x="100898" y="32553"/>
                    <a:pt x="100925" y="32553"/>
                  </a:cubicBezTo>
                  <a:lnTo>
                    <a:pt x="100925" y="32553"/>
                  </a:lnTo>
                  <a:cubicBezTo>
                    <a:pt x="100951" y="32553"/>
                    <a:pt x="100969" y="32553"/>
                    <a:pt x="100996" y="32553"/>
                  </a:cubicBezTo>
                  <a:lnTo>
                    <a:pt x="100996" y="32553"/>
                  </a:lnTo>
                  <a:cubicBezTo>
                    <a:pt x="101023" y="32553"/>
                    <a:pt x="101050" y="32553"/>
                    <a:pt x="101076" y="32553"/>
                  </a:cubicBezTo>
                  <a:lnTo>
                    <a:pt x="101076" y="32553"/>
                  </a:lnTo>
                  <a:cubicBezTo>
                    <a:pt x="101094" y="32553"/>
                    <a:pt x="101121" y="32553"/>
                    <a:pt x="101148" y="32553"/>
                  </a:cubicBezTo>
                  <a:lnTo>
                    <a:pt x="101148" y="32553"/>
                  </a:lnTo>
                  <a:cubicBezTo>
                    <a:pt x="101166" y="32553"/>
                    <a:pt x="101192" y="32553"/>
                    <a:pt x="101219" y="32553"/>
                  </a:cubicBezTo>
                  <a:lnTo>
                    <a:pt x="101219" y="32553"/>
                  </a:lnTo>
                  <a:cubicBezTo>
                    <a:pt x="101246" y="32553"/>
                    <a:pt x="101273" y="32553"/>
                    <a:pt x="101290" y="32553"/>
                  </a:cubicBezTo>
                  <a:lnTo>
                    <a:pt x="101290" y="32553"/>
                  </a:lnTo>
                  <a:cubicBezTo>
                    <a:pt x="101317" y="32553"/>
                    <a:pt x="101344" y="32553"/>
                    <a:pt x="101371" y="32553"/>
                  </a:cubicBezTo>
                  <a:lnTo>
                    <a:pt x="101371" y="32553"/>
                  </a:lnTo>
                  <a:cubicBezTo>
                    <a:pt x="101397" y="32553"/>
                    <a:pt x="101415" y="32553"/>
                    <a:pt x="101442" y="32553"/>
                  </a:cubicBezTo>
                  <a:lnTo>
                    <a:pt x="101442" y="32553"/>
                  </a:lnTo>
                  <a:cubicBezTo>
                    <a:pt x="101469" y="32553"/>
                    <a:pt x="101496" y="32553"/>
                    <a:pt x="101522" y="32553"/>
                  </a:cubicBezTo>
                  <a:lnTo>
                    <a:pt x="101522" y="32553"/>
                  </a:lnTo>
                  <a:cubicBezTo>
                    <a:pt x="101540" y="32553"/>
                    <a:pt x="101567" y="32553"/>
                    <a:pt x="101594" y="32553"/>
                  </a:cubicBezTo>
                  <a:lnTo>
                    <a:pt x="101594" y="32553"/>
                  </a:lnTo>
                  <a:cubicBezTo>
                    <a:pt x="101621" y="32553"/>
                    <a:pt x="101638" y="32553"/>
                    <a:pt x="101665" y="32553"/>
                  </a:cubicBezTo>
                  <a:lnTo>
                    <a:pt x="101665" y="32553"/>
                  </a:lnTo>
                  <a:cubicBezTo>
                    <a:pt x="101692" y="32553"/>
                    <a:pt x="101719" y="32553"/>
                    <a:pt x="101736" y="32553"/>
                  </a:cubicBezTo>
                  <a:lnTo>
                    <a:pt x="101736" y="32553"/>
                  </a:lnTo>
                  <a:cubicBezTo>
                    <a:pt x="101763" y="32553"/>
                    <a:pt x="101790" y="32553"/>
                    <a:pt x="101817" y="32553"/>
                  </a:cubicBezTo>
                  <a:lnTo>
                    <a:pt x="101817" y="32553"/>
                  </a:lnTo>
                  <a:cubicBezTo>
                    <a:pt x="101844" y="32553"/>
                    <a:pt x="101861" y="32553"/>
                    <a:pt x="101888" y="32553"/>
                  </a:cubicBezTo>
                  <a:lnTo>
                    <a:pt x="101888" y="32553"/>
                  </a:lnTo>
                  <a:cubicBezTo>
                    <a:pt x="101915" y="32553"/>
                    <a:pt x="101942" y="32553"/>
                    <a:pt x="101968" y="32553"/>
                  </a:cubicBezTo>
                  <a:lnTo>
                    <a:pt x="101968" y="32553"/>
                  </a:lnTo>
                  <a:cubicBezTo>
                    <a:pt x="101986" y="32553"/>
                    <a:pt x="102013" y="32553"/>
                    <a:pt x="102040" y="32553"/>
                  </a:cubicBezTo>
                  <a:lnTo>
                    <a:pt x="102040" y="32553"/>
                  </a:lnTo>
                  <a:cubicBezTo>
                    <a:pt x="102067" y="32553"/>
                    <a:pt x="102084" y="32553"/>
                    <a:pt x="102111" y="32553"/>
                  </a:cubicBezTo>
                  <a:lnTo>
                    <a:pt x="102111" y="32553"/>
                  </a:lnTo>
                  <a:cubicBezTo>
                    <a:pt x="102138" y="32553"/>
                    <a:pt x="102165" y="32553"/>
                    <a:pt x="102183" y="32553"/>
                  </a:cubicBezTo>
                  <a:lnTo>
                    <a:pt x="102183" y="32553"/>
                  </a:lnTo>
                  <a:cubicBezTo>
                    <a:pt x="102209" y="32553"/>
                    <a:pt x="102236" y="32553"/>
                    <a:pt x="102263" y="32553"/>
                  </a:cubicBezTo>
                  <a:lnTo>
                    <a:pt x="102263" y="32553"/>
                  </a:lnTo>
                  <a:cubicBezTo>
                    <a:pt x="102290" y="32553"/>
                    <a:pt x="102307" y="32553"/>
                    <a:pt x="102334" y="32553"/>
                  </a:cubicBezTo>
                  <a:lnTo>
                    <a:pt x="102334" y="32553"/>
                  </a:lnTo>
                  <a:cubicBezTo>
                    <a:pt x="102361" y="32553"/>
                    <a:pt x="102388" y="32553"/>
                    <a:pt x="102414" y="32553"/>
                  </a:cubicBezTo>
                  <a:lnTo>
                    <a:pt x="102414" y="32553"/>
                  </a:lnTo>
                  <a:cubicBezTo>
                    <a:pt x="102432" y="32553"/>
                    <a:pt x="102459" y="32553"/>
                    <a:pt x="102486" y="32553"/>
                  </a:cubicBezTo>
                  <a:lnTo>
                    <a:pt x="102486" y="32553"/>
                  </a:lnTo>
                  <a:cubicBezTo>
                    <a:pt x="102513" y="32553"/>
                    <a:pt x="102530" y="32553"/>
                    <a:pt x="102557" y="32553"/>
                  </a:cubicBezTo>
                  <a:lnTo>
                    <a:pt x="102557" y="32553"/>
                  </a:lnTo>
                  <a:cubicBezTo>
                    <a:pt x="102584" y="32553"/>
                    <a:pt x="102611" y="32553"/>
                    <a:pt x="102629" y="32553"/>
                  </a:cubicBezTo>
                  <a:lnTo>
                    <a:pt x="102629" y="32553"/>
                  </a:lnTo>
                  <a:cubicBezTo>
                    <a:pt x="102655" y="32553"/>
                    <a:pt x="102682" y="32553"/>
                    <a:pt x="102709" y="32553"/>
                  </a:cubicBezTo>
                  <a:lnTo>
                    <a:pt x="102709" y="32553"/>
                  </a:lnTo>
                  <a:cubicBezTo>
                    <a:pt x="102736" y="32553"/>
                    <a:pt x="102753" y="32553"/>
                    <a:pt x="102780" y="32553"/>
                  </a:cubicBezTo>
                  <a:lnTo>
                    <a:pt x="102780" y="32553"/>
                  </a:lnTo>
                  <a:cubicBezTo>
                    <a:pt x="102807" y="32553"/>
                    <a:pt x="102834" y="32553"/>
                    <a:pt x="102861" y="32553"/>
                  </a:cubicBezTo>
                  <a:lnTo>
                    <a:pt x="102861" y="32553"/>
                  </a:lnTo>
                  <a:cubicBezTo>
                    <a:pt x="102878" y="32553"/>
                    <a:pt x="102905" y="32553"/>
                    <a:pt x="102932" y="32553"/>
                  </a:cubicBezTo>
                  <a:lnTo>
                    <a:pt x="102932" y="32553"/>
                  </a:lnTo>
                  <a:cubicBezTo>
                    <a:pt x="102959" y="32553"/>
                    <a:pt x="102977" y="32553"/>
                    <a:pt x="103003" y="32553"/>
                  </a:cubicBezTo>
                  <a:lnTo>
                    <a:pt x="103003" y="32553"/>
                  </a:lnTo>
                  <a:cubicBezTo>
                    <a:pt x="103030" y="32553"/>
                    <a:pt x="103057" y="32553"/>
                    <a:pt x="103075" y="32553"/>
                  </a:cubicBezTo>
                  <a:lnTo>
                    <a:pt x="103075" y="32553"/>
                  </a:lnTo>
                  <a:cubicBezTo>
                    <a:pt x="103101" y="32553"/>
                    <a:pt x="103128" y="32553"/>
                    <a:pt x="103155" y="32553"/>
                  </a:cubicBezTo>
                  <a:lnTo>
                    <a:pt x="103155" y="32553"/>
                  </a:lnTo>
                  <a:cubicBezTo>
                    <a:pt x="103182" y="32553"/>
                    <a:pt x="103200" y="32553"/>
                    <a:pt x="103226" y="32553"/>
                  </a:cubicBezTo>
                  <a:lnTo>
                    <a:pt x="103226" y="32553"/>
                  </a:lnTo>
                  <a:cubicBezTo>
                    <a:pt x="103253" y="32553"/>
                    <a:pt x="103280" y="32553"/>
                    <a:pt x="103307" y="32553"/>
                  </a:cubicBezTo>
                  <a:lnTo>
                    <a:pt x="103307" y="32553"/>
                  </a:lnTo>
                  <a:cubicBezTo>
                    <a:pt x="103324" y="32553"/>
                    <a:pt x="103351" y="32553"/>
                    <a:pt x="103378" y="32553"/>
                  </a:cubicBezTo>
                  <a:lnTo>
                    <a:pt x="103378" y="32553"/>
                  </a:lnTo>
                  <a:cubicBezTo>
                    <a:pt x="103405" y="32553"/>
                    <a:pt x="103423" y="32553"/>
                    <a:pt x="103449" y="32553"/>
                  </a:cubicBezTo>
                  <a:lnTo>
                    <a:pt x="103449" y="32553"/>
                  </a:lnTo>
                  <a:cubicBezTo>
                    <a:pt x="103476" y="32553"/>
                    <a:pt x="103503" y="32553"/>
                    <a:pt x="103521" y="32553"/>
                  </a:cubicBezTo>
                  <a:lnTo>
                    <a:pt x="103521" y="32553"/>
                  </a:lnTo>
                  <a:cubicBezTo>
                    <a:pt x="103547" y="32553"/>
                    <a:pt x="103574" y="32553"/>
                    <a:pt x="103601" y="32553"/>
                  </a:cubicBezTo>
                  <a:lnTo>
                    <a:pt x="103601" y="32553"/>
                  </a:lnTo>
                  <a:cubicBezTo>
                    <a:pt x="103628" y="32553"/>
                    <a:pt x="103646" y="32553"/>
                    <a:pt x="103672" y="32553"/>
                  </a:cubicBezTo>
                  <a:lnTo>
                    <a:pt x="103672" y="32553"/>
                  </a:lnTo>
                  <a:cubicBezTo>
                    <a:pt x="103699" y="32553"/>
                    <a:pt x="103726" y="32553"/>
                    <a:pt x="103753" y="32553"/>
                  </a:cubicBezTo>
                  <a:lnTo>
                    <a:pt x="103753" y="32553"/>
                  </a:lnTo>
                  <a:cubicBezTo>
                    <a:pt x="103770" y="32553"/>
                    <a:pt x="103797" y="32553"/>
                    <a:pt x="103824" y="32553"/>
                  </a:cubicBezTo>
                  <a:lnTo>
                    <a:pt x="103824" y="32553"/>
                  </a:lnTo>
                  <a:cubicBezTo>
                    <a:pt x="103851" y="32553"/>
                    <a:pt x="103869" y="32553"/>
                    <a:pt x="103895" y="32553"/>
                  </a:cubicBezTo>
                  <a:lnTo>
                    <a:pt x="103895" y="32553"/>
                  </a:lnTo>
                  <a:cubicBezTo>
                    <a:pt x="103922" y="32553"/>
                    <a:pt x="103949" y="32553"/>
                    <a:pt x="103967" y="32553"/>
                  </a:cubicBezTo>
                  <a:lnTo>
                    <a:pt x="103967" y="32553"/>
                  </a:lnTo>
                  <a:cubicBezTo>
                    <a:pt x="103994" y="32553"/>
                    <a:pt x="104020" y="32553"/>
                    <a:pt x="104047" y="32553"/>
                  </a:cubicBezTo>
                  <a:lnTo>
                    <a:pt x="104047" y="32553"/>
                  </a:lnTo>
                  <a:cubicBezTo>
                    <a:pt x="104074" y="32553"/>
                    <a:pt x="104092" y="32553"/>
                    <a:pt x="104118" y="32553"/>
                  </a:cubicBezTo>
                  <a:lnTo>
                    <a:pt x="104118" y="32553"/>
                  </a:lnTo>
                  <a:cubicBezTo>
                    <a:pt x="104145" y="32553"/>
                    <a:pt x="104172" y="32553"/>
                    <a:pt x="104199" y="32553"/>
                  </a:cubicBezTo>
                  <a:lnTo>
                    <a:pt x="104199" y="32553"/>
                  </a:lnTo>
                  <a:cubicBezTo>
                    <a:pt x="104217" y="32553"/>
                    <a:pt x="104243" y="32553"/>
                    <a:pt x="104270" y="32553"/>
                  </a:cubicBezTo>
                  <a:lnTo>
                    <a:pt x="104270" y="32553"/>
                  </a:lnTo>
                  <a:cubicBezTo>
                    <a:pt x="104297" y="32553"/>
                    <a:pt x="104324" y="32553"/>
                    <a:pt x="104341" y="32553"/>
                  </a:cubicBezTo>
                  <a:lnTo>
                    <a:pt x="104341" y="32553"/>
                  </a:lnTo>
                  <a:cubicBezTo>
                    <a:pt x="104368" y="32553"/>
                    <a:pt x="104395" y="32553"/>
                    <a:pt x="104413" y="32553"/>
                  </a:cubicBezTo>
                  <a:lnTo>
                    <a:pt x="104413" y="32553"/>
                  </a:lnTo>
                  <a:cubicBezTo>
                    <a:pt x="104440" y="32553"/>
                    <a:pt x="104466" y="32553"/>
                    <a:pt x="104493" y="32553"/>
                  </a:cubicBezTo>
                  <a:lnTo>
                    <a:pt x="104493" y="32553"/>
                  </a:lnTo>
                  <a:cubicBezTo>
                    <a:pt x="104520" y="32553"/>
                    <a:pt x="104538" y="32553"/>
                    <a:pt x="104564" y="32553"/>
                  </a:cubicBezTo>
                  <a:lnTo>
                    <a:pt x="104564" y="32553"/>
                  </a:lnTo>
                  <a:cubicBezTo>
                    <a:pt x="104591" y="32553"/>
                    <a:pt x="104618" y="32553"/>
                    <a:pt x="104645" y="32553"/>
                  </a:cubicBezTo>
                  <a:lnTo>
                    <a:pt x="104645" y="32553"/>
                  </a:lnTo>
                  <a:cubicBezTo>
                    <a:pt x="104663" y="32553"/>
                    <a:pt x="104689" y="32553"/>
                    <a:pt x="104716" y="32553"/>
                  </a:cubicBezTo>
                  <a:lnTo>
                    <a:pt x="104716" y="32553"/>
                  </a:lnTo>
                  <a:cubicBezTo>
                    <a:pt x="104743" y="32553"/>
                    <a:pt x="104770" y="32553"/>
                    <a:pt x="104787" y="32553"/>
                  </a:cubicBezTo>
                  <a:lnTo>
                    <a:pt x="104787" y="32553"/>
                  </a:lnTo>
                  <a:cubicBezTo>
                    <a:pt x="104814" y="32553"/>
                    <a:pt x="104841" y="32553"/>
                    <a:pt x="104859" y="32553"/>
                  </a:cubicBezTo>
                  <a:lnTo>
                    <a:pt x="104859" y="32553"/>
                  </a:lnTo>
                  <a:cubicBezTo>
                    <a:pt x="104886" y="32553"/>
                    <a:pt x="104912" y="32553"/>
                    <a:pt x="104939" y="32553"/>
                  </a:cubicBezTo>
                  <a:lnTo>
                    <a:pt x="104939" y="32553"/>
                  </a:lnTo>
                  <a:cubicBezTo>
                    <a:pt x="104966" y="32553"/>
                    <a:pt x="104984" y="32553"/>
                    <a:pt x="105011" y="32553"/>
                  </a:cubicBezTo>
                  <a:lnTo>
                    <a:pt x="105011" y="32553"/>
                  </a:lnTo>
                  <a:cubicBezTo>
                    <a:pt x="105037" y="32553"/>
                    <a:pt x="105064" y="32553"/>
                    <a:pt x="105091" y="32553"/>
                  </a:cubicBezTo>
                  <a:lnTo>
                    <a:pt x="105091" y="32553"/>
                  </a:lnTo>
                  <a:cubicBezTo>
                    <a:pt x="105109" y="32553"/>
                    <a:pt x="105135" y="32553"/>
                    <a:pt x="105162" y="32553"/>
                  </a:cubicBezTo>
                  <a:lnTo>
                    <a:pt x="105162" y="32553"/>
                  </a:lnTo>
                  <a:cubicBezTo>
                    <a:pt x="105189" y="32553"/>
                    <a:pt x="105216" y="32553"/>
                    <a:pt x="105234" y="32553"/>
                  </a:cubicBezTo>
                  <a:lnTo>
                    <a:pt x="105234" y="32553"/>
                  </a:lnTo>
                  <a:cubicBezTo>
                    <a:pt x="105260" y="32553"/>
                    <a:pt x="105287" y="32553"/>
                    <a:pt x="105314" y="32553"/>
                  </a:cubicBezTo>
                  <a:lnTo>
                    <a:pt x="105314" y="32553"/>
                  </a:lnTo>
                  <a:cubicBezTo>
                    <a:pt x="105332" y="32553"/>
                    <a:pt x="105358" y="32553"/>
                    <a:pt x="105385" y="32553"/>
                  </a:cubicBezTo>
                  <a:lnTo>
                    <a:pt x="105385" y="32553"/>
                  </a:lnTo>
                  <a:cubicBezTo>
                    <a:pt x="105412" y="32553"/>
                    <a:pt x="105430" y="32553"/>
                    <a:pt x="105457" y="32553"/>
                  </a:cubicBezTo>
                  <a:lnTo>
                    <a:pt x="105457" y="32553"/>
                  </a:lnTo>
                  <a:cubicBezTo>
                    <a:pt x="105483" y="32553"/>
                    <a:pt x="105510" y="32553"/>
                    <a:pt x="105537" y="32553"/>
                  </a:cubicBezTo>
                  <a:lnTo>
                    <a:pt x="105537" y="32553"/>
                  </a:lnTo>
                  <a:cubicBezTo>
                    <a:pt x="105555" y="32553"/>
                    <a:pt x="105581" y="32553"/>
                    <a:pt x="105608" y="32553"/>
                  </a:cubicBezTo>
                  <a:lnTo>
                    <a:pt x="105608" y="32553"/>
                  </a:lnTo>
                  <a:cubicBezTo>
                    <a:pt x="105635" y="32553"/>
                    <a:pt x="105662" y="32553"/>
                    <a:pt x="105680" y="32553"/>
                  </a:cubicBezTo>
                  <a:lnTo>
                    <a:pt x="105680" y="32553"/>
                  </a:lnTo>
                  <a:cubicBezTo>
                    <a:pt x="105706" y="32553"/>
                    <a:pt x="105733" y="32553"/>
                    <a:pt x="105760" y="32553"/>
                  </a:cubicBezTo>
                  <a:lnTo>
                    <a:pt x="105760" y="32553"/>
                  </a:lnTo>
                  <a:cubicBezTo>
                    <a:pt x="105778" y="32553"/>
                    <a:pt x="105804" y="32553"/>
                    <a:pt x="105831" y="32553"/>
                  </a:cubicBezTo>
                  <a:lnTo>
                    <a:pt x="105831" y="32553"/>
                  </a:lnTo>
                  <a:cubicBezTo>
                    <a:pt x="105858" y="32553"/>
                    <a:pt x="105885" y="32553"/>
                    <a:pt x="105903" y="32553"/>
                  </a:cubicBezTo>
                  <a:lnTo>
                    <a:pt x="105903" y="32553"/>
                  </a:lnTo>
                  <a:cubicBezTo>
                    <a:pt x="105929" y="32553"/>
                    <a:pt x="105956" y="32553"/>
                    <a:pt x="105983" y="32553"/>
                  </a:cubicBezTo>
                  <a:lnTo>
                    <a:pt x="105983" y="32553"/>
                  </a:lnTo>
                  <a:cubicBezTo>
                    <a:pt x="106010" y="32553"/>
                    <a:pt x="106028" y="32553"/>
                    <a:pt x="106054" y="32553"/>
                  </a:cubicBezTo>
                  <a:lnTo>
                    <a:pt x="106054" y="32553"/>
                  </a:lnTo>
                  <a:cubicBezTo>
                    <a:pt x="106081" y="32553"/>
                    <a:pt x="106108" y="32553"/>
                    <a:pt x="106126" y="32553"/>
                  </a:cubicBezTo>
                  <a:lnTo>
                    <a:pt x="106126" y="32553"/>
                  </a:lnTo>
                  <a:cubicBezTo>
                    <a:pt x="106152" y="32553"/>
                    <a:pt x="106179" y="32553"/>
                    <a:pt x="106206" y="32553"/>
                  </a:cubicBezTo>
                  <a:lnTo>
                    <a:pt x="106206" y="32553"/>
                  </a:lnTo>
                  <a:cubicBezTo>
                    <a:pt x="106224" y="32553"/>
                    <a:pt x="106251" y="32553"/>
                    <a:pt x="106277" y="32553"/>
                  </a:cubicBezTo>
                  <a:lnTo>
                    <a:pt x="106277" y="32553"/>
                  </a:lnTo>
                  <a:cubicBezTo>
                    <a:pt x="106304" y="32553"/>
                    <a:pt x="106331" y="32553"/>
                    <a:pt x="106349" y="32553"/>
                  </a:cubicBezTo>
                  <a:lnTo>
                    <a:pt x="106349" y="32553"/>
                  </a:lnTo>
                  <a:cubicBezTo>
                    <a:pt x="106375" y="32553"/>
                    <a:pt x="106402" y="32553"/>
                    <a:pt x="106429" y="32553"/>
                  </a:cubicBezTo>
                  <a:lnTo>
                    <a:pt x="106429" y="32553"/>
                  </a:lnTo>
                  <a:cubicBezTo>
                    <a:pt x="106456" y="32553"/>
                    <a:pt x="106474" y="32553"/>
                    <a:pt x="106500" y="32553"/>
                  </a:cubicBezTo>
                  <a:lnTo>
                    <a:pt x="106500" y="32553"/>
                  </a:lnTo>
                  <a:cubicBezTo>
                    <a:pt x="106527" y="32553"/>
                    <a:pt x="106554" y="32553"/>
                    <a:pt x="106581" y="32553"/>
                  </a:cubicBezTo>
                  <a:lnTo>
                    <a:pt x="106581" y="32553"/>
                  </a:lnTo>
                  <a:cubicBezTo>
                    <a:pt x="106598" y="32553"/>
                    <a:pt x="106625" y="32553"/>
                    <a:pt x="106652" y="32553"/>
                  </a:cubicBezTo>
                  <a:lnTo>
                    <a:pt x="106652" y="32553"/>
                  </a:lnTo>
                  <a:cubicBezTo>
                    <a:pt x="106670" y="32553"/>
                    <a:pt x="106697" y="32553"/>
                    <a:pt x="106723" y="32553"/>
                  </a:cubicBezTo>
                  <a:lnTo>
                    <a:pt x="106723" y="32553"/>
                  </a:lnTo>
                  <a:cubicBezTo>
                    <a:pt x="106750" y="32553"/>
                    <a:pt x="106777" y="32553"/>
                    <a:pt x="106795" y="32553"/>
                  </a:cubicBezTo>
                  <a:lnTo>
                    <a:pt x="106795" y="32553"/>
                  </a:lnTo>
                  <a:cubicBezTo>
                    <a:pt x="106821" y="32553"/>
                    <a:pt x="106848" y="32553"/>
                    <a:pt x="106875" y="32553"/>
                  </a:cubicBezTo>
                  <a:lnTo>
                    <a:pt x="106875" y="32553"/>
                  </a:lnTo>
                  <a:cubicBezTo>
                    <a:pt x="106902" y="32553"/>
                    <a:pt x="106920" y="32553"/>
                    <a:pt x="106946" y="32553"/>
                  </a:cubicBezTo>
                  <a:lnTo>
                    <a:pt x="106946" y="32553"/>
                  </a:lnTo>
                  <a:cubicBezTo>
                    <a:pt x="106973" y="32553"/>
                    <a:pt x="107000" y="32553"/>
                    <a:pt x="107027" y="32553"/>
                  </a:cubicBezTo>
                  <a:lnTo>
                    <a:pt x="107027" y="32553"/>
                  </a:lnTo>
                  <a:cubicBezTo>
                    <a:pt x="107045" y="32553"/>
                    <a:pt x="107071" y="32553"/>
                    <a:pt x="107098" y="32553"/>
                  </a:cubicBezTo>
                  <a:lnTo>
                    <a:pt x="107098" y="32553"/>
                  </a:lnTo>
                  <a:cubicBezTo>
                    <a:pt x="107125" y="32553"/>
                    <a:pt x="107143" y="32553"/>
                    <a:pt x="107169" y="32553"/>
                  </a:cubicBezTo>
                  <a:lnTo>
                    <a:pt x="107169" y="32553"/>
                  </a:lnTo>
                  <a:cubicBezTo>
                    <a:pt x="107196" y="32553"/>
                    <a:pt x="107223" y="32553"/>
                    <a:pt x="107241" y="32553"/>
                  </a:cubicBezTo>
                  <a:lnTo>
                    <a:pt x="107241" y="32553"/>
                  </a:lnTo>
                  <a:cubicBezTo>
                    <a:pt x="107268" y="32553"/>
                    <a:pt x="107294" y="32553"/>
                    <a:pt x="107321" y="32553"/>
                  </a:cubicBezTo>
                  <a:lnTo>
                    <a:pt x="107321" y="32553"/>
                  </a:lnTo>
                  <a:cubicBezTo>
                    <a:pt x="107348" y="32553"/>
                    <a:pt x="107366" y="32553"/>
                    <a:pt x="107392" y="32553"/>
                  </a:cubicBezTo>
                  <a:lnTo>
                    <a:pt x="107392" y="32553"/>
                  </a:lnTo>
                  <a:cubicBezTo>
                    <a:pt x="107419" y="32553"/>
                    <a:pt x="107446" y="32553"/>
                    <a:pt x="107473" y="32553"/>
                  </a:cubicBezTo>
                  <a:lnTo>
                    <a:pt x="107473" y="32553"/>
                  </a:lnTo>
                  <a:cubicBezTo>
                    <a:pt x="107491" y="32553"/>
                    <a:pt x="107517" y="32553"/>
                    <a:pt x="107544" y="32553"/>
                  </a:cubicBezTo>
                  <a:lnTo>
                    <a:pt x="107544" y="32553"/>
                  </a:lnTo>
                  <a:cubicBezTo>
                    <a:pt x="107571" y="32553"/>
                    <a:pt x="107589" y="32553"/>
                    <a:pt x="107615" y="32553"/>
                  </a:cubicBezTo>
                  <a:lnTo>
                    <a:pt x="107615" y="32553"/>
                  </a:lnTo>
                  <a:cubicBezTo>
                    <a:pt x="107642" y="32553"/>
                    <a:pt x="107669" y="32553"/>
                    <a:pt x="107687" y="32553"/>
                  </a:cubicBezTo>
                  <a:lnTo>
                    <a:pt x="107687" y="32553"/>
                  </a:lnTo>
                  <a:cubicBezTo>
                    <a:pt x="107714" y="32553"/>
                    <a:pt x="107740" y="32553"/>
                    <a:pt x="107767" y="32553"/>
                  </a:cubicBezTo>
                  <a:lnTo>
                    <a:pt x="107767" y="32553"/>
                  </a:lnTo>
                  <a:cubicBezTo>
                    <a:pt x="107794" y="32553"/>
                    <a:pt x="107812" y="32553"/>
                    <a:pt x="107838" y="32553"/>
                  </a:cubicBezTo>
                  <a:lnTo>
                    <a:pt x="107838" y="32553"/>
                  </a:lnTo>
                  <a:cubicBezTo>
                    <a:pt x="107865" y="32553"/>
                    <a:pt x="107892" y="32553"/>
                    <a:pt x="107919" y="32553"/>
                  </a:cubicBezTo>
                  <a:lnTo>
                    <a:pt x="107919" y="32553"/>
                  </a:lnTo>
                  <a:cubicBezTo>
                    <a:pt x="107937" y="32553"/>
                    <a:pt x="107963" y="32553"/>
                    <a:pt x="107990" y="32553"/>
                  </a:cubicBezTo>
                  <a:lnTo>
                    <a:pt x="107990" y="32553"/>
                  </a:lnTo>
                  <a:cubicBezTo>
                    <a:pt x="108017" y="32553"/>
                    <a:pt x="108035" y="32553"/>
                    <a:pt x="108062" y="32553"/>
                  </a:cubicBezTo>
                  <a:lnTo>
                    <a:pt x="108062" y="32553"/>
                  </a:lnTo>
                  <a:cubicBezTo>
                    <a:pt x="108088" y="32553"/>
                    <a:pt x="108115" y="32553"/>
                    <a:pt x="108133" y="32553"/>
                  </a:cubicBezTo>
                  <a:lnTo>
                    <a:pt x="108133" y="32553"/>
                  </a:lnTo>
                  <a:cubicBezTo>
                    <a:pt x="108160" y="32553"/>
                    <a:pt x="108186" y="32553"/>
                    <a:pt x="108213" y="32553"/>
                  </a:cubicBezTo>
                  <a:lnTo>
                    <a:pt x="108213" y="32553"/>
                  </a:lnTo>
                  <a:cubicBezTo>
                    <a:pt x="108240" y="32553"/>
                    <a:pt x="108258" y="32553"/>
                    <a:pt x="108285" y="32553"/>
                  </a:cubicBezTo>
                  <a:lnTo>
                    <a:pt x="108285" y="32553"/>
                  </a:lnTo>
                  <a:cubicBezTo>
                    <a:pt x="108311" y="32553"/>
                    <a:pt x="108338" y="32553"/>
                    <a:pt x="108365" y="32553"/>
                  </a:cubicBezTo>
                  <a:lnTo>
                    <a:pt x="108365" y="32553"/>
                  </a:lnTo>
                  <a:cubicBezTo>
                    <a:pt x="108383" y="32553"/>
                    <a:pt x="108409" y="32553"/>
                    <a:pt x="108436" y="32553"/>
                  </a:cubicBezTo>
                  <a:lnTo>
                    <a:pt x="108436" y="32553"/>
                  </a:lnTo>
                  <a:cubicBezTo>
                    <a:pt x="108463" y="32553"/>
                    <a:pt x="108481" y="32553"/>
                    <a:pt x="108508" y="32553"/>
                  </a:cubicBezTo>
                  <a:lnTo>
                    <a:pt x="108508" y="32553"/>
                  </a:lnTo>
                  <a:cubicBezTo>
                    <a:pt x="108534" y="32553"/>
                    <a:pt x="108561" y="32553"/>
                    <a:pt x="108579" y="32553"/>
                  </a:cubicBezTo>
                  <a:lnTo>
                    <a:pt x="108579" y="32553"/>
                  </a:lnTo>
                  <a:cubicBezTo>
                    <a:pt x="108606" y="32553"/>
                    <a:pt x="108632" y="32553"/>
                    <a:pt x="108659" y="32553"/>
                  </a:cubicBezTo>
                  <a:lnTo>
                    <a:pt x="108659" y="32553"/>
                  </a:lnTo>
                  <a:cubicBezTo>
                    <a:pt x="108686" y="32553"/>
                    <a:pt x="108704" y="32553"/>
                    <a:pt x="108731" y="32553"/>
                  </a:cubicBezTo>
                  <a:lnTo>
                    <a:pt x="108731" y="32553"/>
                  </a:lnTo>
                  <a:cubicBezTo>
                    <a:pt x="108757" y="32553"/>
                    <a:pt x="108784" y="32553"/>
                    <a:pt x="108811" y="32553"/>
                  </a:cubicBezTo>
                  <a:lnTo>
                    <a:pt x="108811" y="32553"/>
                  </a:lnTo>
                  <a:cubicBezTo>
                    <a:pt x="108829" y="32553"/>
                    <a:pt x="108855" y="32553"/>
                    <a:pt x="108882" y="32553"/>
                  </a:cubicBezTo>
                  <a:lnTo>
                    <a:pt x="108882" y="32553"/>
                  </a:lnTo>
                  <a:cubicBezTo>
                    <a:pt x="108909" y="32553"/>
                    <a:pt x="108927" y="32553"/>
                    <a:pt x="108954" y="32553"/>
                  </a:cubicBezTo>
                  <a:lnTo>
                    <a:pt x="108954" y="32553"/>
                  </a:lnTo>
                  <a:cubicBezTo>
                    <a:pt x="108980" y="32553"/>
                    <a:pt x="109007" y="32553"/>
                    <a:pt x="109025" y="32553"/>
                  </a:cubicBezTo>
                  <a:lnTo>
                    <a:pt x="109025" y="32553"/>
                  </a:lnTo>
                  <a:cubicBezTo>
                    <a:pt x="109052" y="32553"/>
                    <a:pt x="109079" y="32553"/>
                    <a:pt x="109105" y="32553"/>
                  </a:cubicBezTo>
                  <a:lnTo>
                    <a:pt x="109105" y="32553"/>
                  </a:lnTo>
                  <a:cubicBezTo>
                    <a:pt x="109132" y="32553"/>
                    <a:pt x="109150" y="32553"/>
                    <a:pt x="109177" y="32553"/>
                  </a:cubicBezTo>
                  <a:lnTo>
                    <a:pt x="109177" y="32553"/>
                  </a:lnTo>
                  <a:cubicBezTo>
                    <a:pt x="109203" y="32553"/>
                    <a:pt x="109230" y="32553"/>
                    <a:pt x="109257" y="32553"/>
                  </a:cubicBezTo>
                  <a:lnTo>
                    <a:pt x="109257" y="32553"/>
                  </a:lnTo>
                  <a:cubicBezTo>
                    <a:pt x="109275" y="32553"/>
                    <a:pt x="109302" y="32553"/>
                    <a:pt x="109328" y="32553"/>
                  </a:cubicBezTo>
                  <a:lnTo>
                    <a:pt x="109328" y="32553"/>
                  </a:lnTo>
                  <a:cubicBezTo>
                    <a:pt x="109355" y="32553"/>
                    <a:pt x="109373" y="32553"/>
                    <a:pt x="109400" y="32553"/>
                  </a:cubicBezTo>
                  <a:lnTo>
                    <a:pt x="109400" y="32553"/>
                  </a:lnTo>
                  <a:cubicBezTo>
                    <a:pt x="109426" y="32553"/>
                    <a:pt x="109453" y="32553"/>
                    <a:pt x="109471" y="32553"/>
                  </a:cubicBezTo>
                  <a:lnTo>
                    <a:pt x="109471" y="32553"/>
                  </a:lnTo>
                  <a:cubicBezTo>
                    <a:pt x="109498" y="32553"/>
                    <a:pt x="109525" y="32553"/>
                    <a:pt x="109551" y="32553"/>
                  </a:cubicBezTo>
                  <a:lnTo>
                    <a:pt x="109551" y="32553"/>
                  </a:lnTo>
                  <a:cubicBezTo>
                    <a:pt x="109578" y="32553"/>
                    <a:pt x="109596" y="32553"/>
                    <a:pt x="109623" y="32553"/>
                  </a:cubicBezTo>
                  <a:lnTo>
                    <a:pt x="109623" y="32553"/>
                  </a:lnTo>
                  <a:cubicBezTo>
                    <a:pt x="109649" y="32553"/>
                    <a:pt x="109676" y="32553"/>
                    <a:pt x="109703" y="32553"/>
                  </a:cubicBezTo>
                  <a:lnTo>
                    <a:pt x="109703" y="32553"/>
                  </a:lnTo>
                  <a:cubicBezTo>
                    <a:pt x="109721" y="32553"/>
                    <a:pt x="109748" y="32553"/>
                    <a:pt x="109774" y="32553"/>
                  </a:cubicBezTo>
                  <a:lnTo>
                    <a:pt x="109774" y="32553"/>
                  </a:lnTo>
                  <a:cubicBezTo>
                    <a:pt x="109801" y="32553"/>
                    <a:pt x="109828" y="32553"/>
                    <a:pt x="109846" y="32553"/>
                  </a:cubicBezTo>
                  <a:lnTo>
                    <a:pt x="109846" y="32553"/>
                  </a:lnTo>
                  <a:cubicBezTo>
                    <a:pt x="109872" y="32553"/>
                    <a:pt x="109899" y="32553"/>
                    <a:pt x="109917" y="32553"/>
                  </a:cubicBezTo>
                  <a:lnTo>
                    <a:pt x="109917" y="32553"/>
                  </a:lnTo>
                  <a:cubicBezTo>
                    <a:pt x="109944" y="32553"/>
                    <a:pt x="109971" y="32553"/>
                    <a:pt x="109997" y="32553"/>
                  </a:cubicBezTo>
                  <a:lnTo>
                    <a:pt x="109997" y="32553"/>
                  </a:lnTo>
                  <a:cubicBezTo>
                    <a:pt x="110024" y="32553"/>
                    <a:pt x="110042" y="32553"/>
                    <a:pt x="110069" y="32553"/>
                  </a:cubicBezTo>
                  <a:lnTo>
                    <a:pt x="110069" y="32553"/>
                  </a:lnTo>
                  <a:cubicBezTo>
                    <a:pt x="110096" y="32553"/>
                    <a:pt x="110122" y="32553"/>
                    <a:pt x="110149" y="32553"/>
                  </a:cubicBezTo>
                  <a:lnTo>
                    <a:pt x="110149" y="32553"/>
                  </a:lnTo>
                  <a:cubicBezTo>
                    <a:pt x="110167" y="32553"/>
                    <a:pt x="110194" y="32553"/>
                    <a:pt x="110220" y="32553"/>
                  </a:cubicBezTo>
                  <a:lnTo>
                    <a:pt x="110220" y="32553"/>
                  </a:lnTo>
                  <a:cubicBezTo>
                    <a:pt x="110247" y="32553"/>
                    <a:pt x="110274" y="32553"/>
                    <a:pt x="110292" y="32553"/>
                  </a:cubicBezTo>
                  <a:lnTo>
                    <a:pt x="110292" y="32553"/>
                  </a:lnTo>
                  <a:cubicBezTo>
                    <a:pt x="110319" y="32553"/>
                    <a:pt x="110345" y="32553"/>
                    <a:pt x="110363" y="32553"/>
                  </a:cubicBezTo>
                  <a:lnTo>
                    <a:pt x="110363" y="32553"/>
                  </a:lnTo>
                  <a:cubicBezTo>
                    <a:pt x="110390" y="32553"/>
                    <a:pt x="110417" y="32553"/>
                    <a:pt x="110443" y="32553"/>
                  </a:cubicBezTo>
                  <a:lnTo>
                    <a:pt x="110443" y="32553"/>
                  </a:lnTo>
                  <a:cubicBezTo>
                    <a:pt x="110470" y="32553"/>
                    <a:pt x="110488" y="32553"/>
                    <a:pt x="110515" y="32553"/>
                  </a:cubicBezTo>
                  <a:lnTo>
                    <a:pt x="110515" y="32553"/>
                  </a:lnTo>
                  <a:cubicBezTo>
                    <a:pt x="110542" y="32553"/>
                    <a:pt x="110568" y="32553"/>
                    <a:pt x="110595" y="32553"/>
                  </a:cubicBezTo>
                  <a:lnTo>
                    <a:pt x="110595" y="32553"/>
                  </a:lnTo>
                  <a:cubicBezTo>
                    <a:pt x="110613" y="32553"/>
                    <a:pt x="110640" y="32553"/>
                    <a:pt x="110666" y="32553"/>
                  </a:cubicBezTo>
                  <a:lnTo>
                    <a:pt x="110666" y="32553"/>
                  </a:lnTo>
                  <a:cubicBezTo>
                    <a:pt x="110693" y="32553"/>
                    <a:pt x="110720" y="32553"/>
                    <a:pt x="110738" y="32553"/>
                  </a:cubicBezTo>
                  <a:lnTo>
                    <a:pt x="110738" y="32553"/>
                  </a:lnTo>
                  <a:cubicBezTo>
                    <a:pt x="110765" y="32553"/>
                    <a:pt x="110791" y="32553"/>
                    <a:pt x="110818" y="32553"/>
                  </a:cubicBezTo>
                  <a:lnTo>
                    <a:pt x="110818" y="32553"/>
                  </a:lnTo>
                  <a:cubicBezTo>
                    <a:pt x="110836" y="32553"/>
                    <a:pt x="110863" y="32553"/>
                    <a:pt x="110889" y="32553"/>
                  </a:cubicBezTo>
                  <a:lnTo>
                    <a:pt x="110889" y="32553"/>
                  </a:lnTo>
                  <a:cubicBezTo>
                    <a:pt x="110916" y="32553"/>
                    <a:pt x="110934" y="32553"/>
                    <a:pt x="110961" y="32553"/>
                  </a:cubicBezTo>
                  <a:lnTo>
                    <a:pt x="110961" y="32553"/>
                  </a:lnTo>
                  <a:cubicBezTo>
                    <a:pt x="110988" y="32553"/>
                    <a:pt x="111014" y="32553"/>
                    <a:pt x="111041" y="32553"/>
                  </a:cubicBezTo>
                  <a:lnTo>
                    <a:pt x="111041" y="32553"/>
                  </a:lnTo>
                  <a:cubicBezTo>
                    <a:pt x="111059" y="32553"/>
                    <a:pt x="111086" y="32553"/>
                    <a:pt x="111113" y="32553"/>
                  </a:cubicBezTo>
                  <a:lnTo>
                    <a:pt x="111113" y="32553"/>
                  </a:lnTo>
                  <a:cubicBezTo>
                    <a:pt x="111139" y="32553"/>
                    <a:pt x="111166" y="32553"/>
                    <a:pt x="111184" y="32553"/>
                  </a:cubicBezTo>
                  <a:lnTo>
                    <a:pt x="111184" y="32553"/>
                  </a:lnTo>
                  <a:cubicBezTo>
                    <a:pt x="111211" y="32553"/>
                    <a:pt x="111237" y="32553"/>
                    <a:pt x="111264" y="32553"/>
                  </a:cubicBezTo>
                  <a:lnTo>
                    <a:pt x="111264" y="32553"/>
                  </a:lnTo>
                  <a:cubicBezTo>
                    <a:pt x="111282" y="32553"/>
                    <a:pt x="111309" y="32553"/>
                    <a:pt x="111336" y="32553"/>
                  </a:cubicBezTo>
                  <a:lnTo>
                    <a:pt x="111336" y="32553"/>
                  </a:lnTo>
                  <a:cubicBezTo>
                    <a:pt x="111362" y="32553"/>
                    <a:pt x="111389" y="32553"/>
                    <a:pt x="111407" y="32553"/>
                  </a:cubicBezTo>
                  <a:lnTo>
                    <a:pt x="111407" y="32553"/>
                  </a:lnTo>
                  <a:cubicBezTo>
                    <a:pt x="111434" y="32553"/>
                    <a:pt x="111460" y="32553"/>
                    <a:pt x="111487" y="32553"/>
                  </a:cubicBezTo>
                  <a:lnTo>
                    <a:pt x="111487" y="32553"/>
                  </a:lnTo>
                  <a:cubicBezTo>
                    <a:pt x="111514" y="32553"/>
                    <a:pt x="111532" y="32553"/>
                    <a:pt x="111559" y="32553"/>
                  </a:cubicBezTo>
                  <a:lnTo>
                    <a:pt x="111559" y="32553"/>
                  </a:lnTo>
                  <a:cubicBezTo>
                    <a:pt x="111585" y="32553"/>
                    <a:pt x="111612" y="32553"/>
                    <a:pt x="111630" y="32553"/>
                  </a:cubicBezTo>
                  <a:lnTo>
                    <a:pt x="111630" y="32553"/>
                  </a:lnTo>
                  <a:cubicBezTo>
                    <a:pt x="111657" y="32553"/>
                    <a:pt x="111683" y="32553"/>
                    <a:pt x="111710" y="32553"/>
                  </a:cubicBezTo>
                  <a:lnTo>
                    <a:pt x="111710" y="32553"/>
                  </a:lnTo>
                  <a:cubicBezTo>
                    <a:pt x="111728" y="32553"/>
                    <a:pt x="111755" y="32553"/>
                    <a:pt x="111782" y="32553"/>
                  </a:cubicBezTo>
                  <a:lnTo>
                    <a:pt x="111782" y="32553"/>
                  </a:lnTo>
                  <a:cubicBezTo>
                    <a:pt x="111808" y="32553"/>
                    <a:pt x="111835" y="32553"/>
                    <a:pt x="111853" y="32553"/>
                  </a:cubicBezTo>
                  <a:lnTo>
                    <a:pt x="111853" y="32553"/>
                  </a:lnTo>
                  <a:cubicBezTo>
                    <a:pt x="111880" y="32553"/>
                    <a:pt x="111906" y="32553"/>
                    <a:pt x="111933" y="32553"/>
                  </a:cubicBezTo>
                  <a:lnTo>
                    <a:pt x="111933" y="32553"/>
                  </a:lnTo>
                  <a:cubicBezTo>
                    <a:pt x="111960" y="32553"/>
                    <a:pt x="111978" y="32553"/>
                    <a:pt x="112005" y="32553"/>
                  </a:cubicBezTo>
                  <a:lnTo>
                    <a:pt x="112005" y="32553"/>
                  </a:lnTo>
                  <a:cubicBezTo>
                    <a:pt x="112031" y="32553"/>
                    <a:pt x="112058" y="32553"/>
                    <a:pt x="112085" y="32553"/>
                  </a:cubicBezTo>
                  <a:lnTo>
                    <a:pt x="112085" y="32553"/>
                  </a:lnTo>
                  <a:cubicBezTo>
                    <a:pt x="112103" y="32553"/>
                    <a:pt x="112130" y="32553"/>
                    <a:pt x="112156" y="32553"/>
                  </a:cubicBezTo>
                  <a:lnTo>
                    <a:pt x="112156" y="32553"/>
                  </a:lnTo>
                  <a:cubicBezTo>
                    <a:pt x="116911" y="32553"/>
                    <a:pt x="120845" y="30992"/>
                    <a:pt x="123968" y="27870"/>
                  </a:cubicBezTo>
                  <a:lnTo>
                    <a:pt x="123968" y="27870"/>
                  </a:lnTo>
                  <a:cubicBezTo>
                    <a:pt x="127090" y="24747"/>
                    <a:pt x="128651" y="20956"/>
                    <a:pt x="128651" y="16504"/>
                  </a:cubicBezTo>
                  <a:lnTo>
                    <a:pt x="128651" y="16504"/>
                  </a:lnTo>
                  <a:cubicBezTo>
                    <a:pt x="128651" y="11749"/>
                    <a:pt x="127090" y="7806"/>
                    <a:pt x="123968" y="4684"/>
                  </a:cubicBezTo>
                  <a:lnTo>
                    <a:pt x="123968" y="4684"/>
                  </a:lnTo>
                  <a:cubicBezTo>
                    <a:pt x="120845" y="1561"/>
                    <a:pt x="116911" y="0"/>
                    <a:pt x="112156" y="0"/>
                  </a:cubicBezTo>
                  <a:lnTo>
                    <a:pt x="112156" y="0"/>
                  </a:lnTo>
                  <a:lnTo>
                    <a:pt x="112085" y="0"/>
                  </a:lnTo>
                  <a:close/>
                </a:path>
              </a:pathLst>
            </a:custGeom>
            <a:gradFill>
              <a:gsLst>
                <a:gs pos="0">
                  <a:srgbClr val="C2D5EE"/>
                </a:gs>
                <a:gs pos="46000">
                  <a:srgbClr val="E1EAF7"/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t/>
              </a:r>
              <a:endPara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g25c51fa04d6_0_3896"/>
            <p:cNvSpPr/>
            <p:nvPr/>
          </p:nvSpPr>
          <p:spPr>
            <a:xfrm rot="10800000">
              <a:off x="1348775" y="2043775"/>
              <a:ext cx="3216525" cy="813825"/>
            </a:xfrm>
            <a:custGeom>
              <a:rect b="b" l="l" r="r" t="t"/>
              <a:pathLst>
                <a:path extrusionOk="0" h="32553" w="128661">
                  <a:moveTo>
                    <a:pt x="16059" y="0"/>
                  </a:moveTo>
                  <a:cubicBezTo>
                    <a:pt x="11598" y="0"/>
                    <a:pt x="7807" y="1570"/>
                    <a:pt x="4693" y="4684"/>
                  </a:cubicBezTo>
                  <a:cubicBezTo>
                    <a:pt x="1562" y="7806"/>
                    <a:pt x="1" y="11749"/>
                    <a:pt x="1" y="16504"/>
                  </a:cubicBezTo>
                  <a:cubicBezTo>
                    <a:pt x="1" y="20965"/>
                    <a:pt x="1562" y="24747"/>
                    <a:pt x="4693" y="27869"/>
                  </a:cubicBezTo>
                  <a:cubicBezTo>
                    <a:pt x="7807" y="30992"/>
                    <a:pt x="11598" y="32553"/>
                    <a:pt x="16059" y="32553"/>
                  </a:cubicBezTo>
                  <a:lnTo>
                    <a:pt x="112156" y="32553"/>
                  </a:lnTo>
                  <a:cubicBezTo>
                    <a:pt x="116911" y="32553"/>
                    <a:pt x="120854" y="30992"/>
                    <a:pt x="123968" y="27869"/>
                  </a:cubicBezTo>
                  <a:cubicBezTo>
                    <a:pt x="127090" y="24747"/>
                    <a:pt x="128660" y="20965"/>
                    <a:pt x="128660" y="16504"/>
                  </a:cubicBezTo>
                  <a:cubicBezTo>
                    <a:pt x="128660" y="11749"/>
                    <a:pt x="127090" y="7806"/>
                    <a:pt x="123968" y="4684"/>
                  </a:cubicBezTo>
                  <a:cubicBezTo>
                    <a:pt x="120854" y="1570"/>
                    <a:pt x="116911" y="0"/>
                    <a:pt x="112156" y="0"/>
                  </a:cubicBezTo>
                  <a:cubicBezTo>
                    <a:pt x="112129" y="0"/>
                    <a:pt x="112112" y="9"/>
                    <a:pt x="112085" y="9"/>
                  </a:cubicBezTo>
                  <a:cubicBezTo>
                    <a:pt x="112058" y="9"/>
                    <a:pt x="112031" y="0"/>
                    <a:pt x="112013" y="0"/>
                  </a:cubicBezTo>
                  <a:cubicBezTo>
                    <a:pt x="111987" y="0"/>
                    <a:pt x="111960" y="9"/>
                    <a:pt x="111933" y="9"/>
                  </a:cubicBezTo>
                  <a:cubicBezTo>
                    <a:pt x="111915" y="9"/>
                    <a:pt x="111889" y="0"/>
                    <a:pt x="111862" y="0"/>
                  </a:cubicBezTo>
                  <a:cubicBezTo>
                    <a:pt x="111835" y="0"/>
                    <a:pt x="111808" y="9"/>
                    <a:pt x="111790" y="9"/>
                  </a:cubicBezTo>
                  <a:cubicBezTo>
                    <a:pt x="111764" y="9"/>
                    <a:pt x="111737" y="0"/>
                    <a:pt x="111710" y="0"/>
                  </a:cubicBezTo>
                  <a:cubicBezTo>
                    <a:pt x="111683" y="0"/>
                    <a:pt x="111666" y="9"/>
                    <a:pt x="111639" y="9"/>
                  </a:cubicBezTo>
                  <a:cubicBezTo>
                    <a:pt x="111612" y="9"/>
                    <a:pt x="111585" y="0"/>
                    <a:pt x="111558" y="0"/>
                  </a:cubicBezTo>
                  <a:cubicBezTo>
                    <a:pt x="111541" y="0"/>
                    <a:pt x="111514" y="9"/>
                    <a:pt x="111487" y="9"/>
                  </a:cubicBezTo>
                  <a:cubicBezTo>
                    <a:pt x="111469" y="9"/>
                    <a:pt x="111443" y="0"/>
                    <a:pt x="111416" y="0"/>
                  </a:cubicBezTo>
                  <a:cubicBezTo>
                    <a:pt x="111389" y="0"/>
                    <a:pt x="111362" y="9"/>
                    <a:pt x="111344" y="9"/>
                  </a:cubicBezTo>
                  <a:cubicBezTo>
                    <a:pt x="111318" y="9"/>
                    <a:pt x="111291" y="0"/>
                    <a:pt x="111264" y="0"/>
                  </a:cubicBezTo>
                  <a:cubicBezTo>
                    <a:pt x="111237" y="0"/>
                    <a:pt x="111219" y="9"/>
                    <a:pt x="111193" y="9"/>
                  </a:cubicBezTo>
                  <a:cubicBezTo>
                    <a:pt x="111166" y="9"/>
                    <a:pt x="111139" y="0"/>
                    <a:pt x="111112" y="0"/>
                  </a:cubicBezTo>
                  <a:cubicBezTo>
                    <a:pt x="111095" y="0"/>
                    <a:pt x="111068" y="9"/>
                    <a:pt x="111041" y="9"/>
                  </a:cubicBezTo>
                  <a:cubicBezTo>
                    <a:pt x="111023" y="9"/>
                    <a:pt x="110996" y="0"/>
                    <a:pt x="110970" y="0"/>
                  </a:cubicBezTo>
                  <a:cubicBezTo>
                    <a:pt x="110943" y="0"/>
                    <a:pt x="110916" y="9"/>
                    <a:pt x="110898" y="9"/>
                  </a:cubicBezTo>
                  <a:cubicBezTo>
                    <a:pt x="110872" y="9"/>
                    <a:pt x="110845" y="0"/>
                    <a:pt x="110818" y="0"/>
                  </a:cubicBezTo>
                  <a:cubicBezTo>
                    <a:pt x="110791" y="0"/>
                    <a:pt x="110773" y="9"/>
                    <a:pt x="110747" y="9"/>
                  </a:cubicBezTo>
                  <a:cubicBezTo>
                    <a:pt x="110720" y="9"/>
                    <a:pt x="110693" y="0"/>
                    <a:pt x="110666" y="0"/>
                  </a:cubicBezTo>
                  <a:cubicBezTo>
                    <a:pt x="110649" y="0"/>
                    <a:pt x="110622" y="9"/>
                    <a:pt x="110595" y="9"/>
                  </a:cubicBezTo>
                  <a:cubicBezTo>
                    <a:pt x="110568" y="9"/>
                    <a:pt x="110550" y="0"/>
                    <a:pt x="110524" y="0"/>
                  </a:cubicBezTo>
                  <a:cubicBezTo>
                    <a:pt x="110497" y="0"/>
                    <a:pt x="110470" y="9"/>
                    <a:pt x="110452" y="9"/>
                  </a:cubicBezTo>
                  <a:cubicBezTo>
                    <a:pt x="110426" y="9"/>
                    <a:pt x="110399" y="0"/>
                    <a:pt x="110372" y="0"/>
                  </a:cubicBezTo>
                  <a:cubicBezTo>
                    <a:pt x="110345" y="0"/>
                    <a:pt x="110327" y="9"/>
                    <a:pt x="110301" y="9"/>
                  </a:cubicBezTo>
                  <a:cubicBezTo>
                    <a:pt x="110274" y="9"/>
                    <a:pt x="110247" y="0"/>
                    <a:pt x="110220" y="0"/>
                  </a:cubicBezTo>
                  <a:cubicBezTo>
                    <a:pt x="110202" y="0"/>
                    <a:pt x="110176" y="9"/>
                    <a:pt x="110149" y="9"/>
                  </a:cubicBezTo>
                  <a:cubicBezTo>
                    <a:pt x="110122" y="9"/>
                    <a:pt x="110104" y="0"/>
                    <a:pt x="110078" y="0"/>
                  </a:cubicBezTo>
                  <a:cubicBezTo>
                    <a:pt x="110051" y="0"/>
                    <a:pt x="110024" y="9"/>
                    <a:pt x="110006" y="9"/>
                  </a:cubicBezTo>
                  <a:cubicBezTo>
                    <a:pt x="109979" y="9"/>
                    <a:pt x="109953" y="0"/>
                    <a:pt x="109926" y="0"/>
                  </a:cubicBezTo>
                  <a:cubicBezTo>
                    <a:pt x="109899" y="0"/>
                    <a:pt x="109881" y="9"/>
                    <a:pt x="109855" y="9"/>
                  </a:cubicBezTo>
                  <a:cubicBezTo>
                    <a:pt x="109828" y="9"/>
                    <a:pt x="109801" y="0"/>
                    <a:pt x="109774" y="0"/>
                  </a:cubicBezTo>
                  <a:cubicBezTo>
                    <a:pt x="109756" y="0"/>
                    <a:pt x="109730" y="9"/>
                    <a:pt x="109703" y="9"/>
                  </a:cubicBezTo>
                  <a:cubicBezTo>
                    <a:pt x="109676" y="9"/>
                    <a:pt x="109658" y="0"/>
                    <a:pt x="109632" y="0"/>
                  </a:cubicBezTo>
                  <a:cubicBezTo>
                    <a:pt x="109605" y="0"/>
                    <a:pt x="109578" y="9"/>
                    <a:pt x="109560" y="9"/>
                  </a:cubicBezTo>
                  <a:cubicBezTo>
                    <a:pt x="109533" y="9"/>
                    <a:pt x="109507" y="0"/>
                    <a:pt x="109480" y="0"/>
                  </a:cubicBezTo>
                  <a:cubicBezTo>
                    <a:pt x="109453" y="0"/>
                    <a:pt x="109435" y="9"/>
                    <a:pt x="109409" y="9"/>
                  </a:cubicBezTo>
                  <a:cubicBezTo>
                    <a:pt x="109382" y="9"/>
                    <a:pt x="109355" y="0"/>
                    <a:pt x="109328" y="0"/>
                  </a:cubicBezTo>
                  <a:cubicBezTo>
                    <a:pt x="109310" y="0"/>
                    <a:pt x="109284" y="9"/>
                    <a:pt x="109257" y="9"/>
                  </a:cubicBezTo>
                  <a:cubicBezTo>
                    <a:pt x="109230" y="9"/>
                    <a:pt x="109212" y="0"/>
                    <a:pt x="109185" y="0"/>
                  </a:cubicBezTo>
                  <a:cubicBezTo>
                    <a:pt x="109159" y="0"/>
                    <a:pt x="109132" y="9"/>
                    <a:pt x="109114" y="9"/>
                  </a:cubicBezTo>
                  <a:cubicBezTo>
                    <a:pt x="109087" y="9"/>
                    <a:pt x="109061" y="0"/>
                    <a:pt x="109034" y="0"/>
                  </a:cubicBezTo>
                  <a:cubicBezTo>
                    <a:pt x="109007" y="0"/>
                    <a:pt x="108989" y="9"/>
                    <a:pt x="108962" y="9"/>
                  </a:cubicBezTo>
                  <a:cubicBezTo>
                    <a:pt x="108936" y="9"/>
                    <a:pt x="108909" y="0"/>
                    <a:pt x="108882" y="0"/>
                  </a:cubicBezTo>
                  <a:cubicBezTo>
                    <a:pt x="108864" y="0"/>
                    <a:pt x="108838" y="9"/>
                    <a:pt x="108811" y="9"/>
                  </a:cubicBezTo>
                  <a:cubicBezTo>
                    <a:pt x="108784" y="9"/>
                    <a:pt x="108766" y="0"/>
                    <a:pt x="108739" y="0"/>
                  </a:cubicBezTo>
                  <a:cubicBezTo>
                    <a:pt x="108713" y="0"/>
                    <a:pt x="108686" y="9"/>
                    <a:pt x="108668" y="9"/>
                  </a:cubicBezTo>
                  <a:cubicBezTo>
                    <a:pt x="108641" y="9"/>
                    <a:pt x="108615" y="0"/>
                    <a:pt x="108588" y="0"/>
                  </a:cubicBezTo>
                  <a:cubicBezTo>
                    <a:pt x="108561" y="0"/>
                    <a:pt x="108543" y="9"/>
                    <a:pt x="108516" y="9"/>
                  </a:cubicBezTo>
                  <a:cubicBezTo>
                    <a:pt x="108490" y="9"/>
                    <a:pt x="108463" y="0"/>
                    <a:pt x="108436" y="0"/>
                  </a:cubicBezTo>
                  <a:cubicBezTo>
                    <a:pt x="108418" y="0"/>
                    <a:pt x="108392" y="9"/>
                    <a:pt x="108365" y="9"/>
                  </a:cubicBezTo>
                  <a:cubicBezTo>
                    <a:pt x="108338" y="9"/>
                    <a:pt x="108320" y="0"/>
                    <a:pt x="108293" y="0"/>
                  </a:cubicBezTo>
                  <a:cubicBezTo>
                    <a:pt x="108267" y="0"/>
                    <a:pt x="108240" y="9"/>
                    <a:pt x="108222" y="9"/>
                  </a:cubicBezTo>
                  <a:cubicBezTo>
                    <a:pt x="108195" y="9"/>
                    <a:pt x="108168" y="0"/>
                    <a:pt x="108142" y="0"/>
                  </a:cubicBezTo>
                  <a:cubicBezTo>
                    <a:pt x="108115" y="0"/>
                    <a:pt x="108097" y="9"/>
                    <a:pt x="108070" y="9"/>
                  </a:cubicBezTo>
                  <a:cubicBezTo>
                    <a:pt x="108044" y="9"/>
                    <a:pt x="108017" y="0"/>
                    <a:pt x="107990" y="0"/>
                  </a:cubicBezTo>
                  <a:cubicBezTo>
                    <a:pt x="107972" y="0"/>
                    <a:pt x="107945" y="9"/>
                    <a:pt x="107919" y="9"/>
                  </a:cubicBezTo>
                  <a:cubicBezTo>
                    <a:pt x="107892" y="9"/>
                    <a:pt x="107865" y="0"/>
                    <a:pt x="107847" y="0"/>
                  </a:cubicBezTo>
                  <a:cubicBezTo>
                    <a:pt x="107821" y="0"/>
                    <a:pt x="107794" y="9"/>
                    <a:pt x="107776" y="9"/>
                  </a:cubicBezTo>
                  <a:cubicBezTo>
                    <a:pt x="107749" y="9"/>
                    <a:pt x="107722" y="0"/>
                    <a:pt x="107696" y="0"/>
                  </a:cubicBezTo>
                  <a:cubicBezTo>
                    <a:pt x="107669" y="0"/>
                    <a:pt x="107651" y="9"/>
                    <a:pt x="107624" y="9"/>
                  </a:cubicBezTo>
                  <a:cubicBezTo>
                    <a:pt x="107598" y="9"/>
                    <a:pt x="107571" y="0"/>
                    <a:pt x="107544" y="0"/>
                  </a:cubicBezTo>
                  <a:cubicBezTo>
                    <a:pt x="107526" y="0"/>
                    <a:pt x="107499" y="9"/>
                    <a:pt x="107473" y="9"/>
                  </a:cubicBezTo>
                  <a:cubicBezTo>
                    <a:pt x="107446" y="9"/>
                    <a:pt x="107419" y="0"/>
                    <a:pt x="107401" y="0"/>
                  </a:cubicBezTo>
                  <a:cubicBezTo>
                    <a:pt x="107375" y="0"/>
                    <a:pt x="107348" y="9"/>
                    <a:pt x="107321" y="9"/>
                  </a:cubicBezTo>
                  <a:cubicBezTo>
                    <a:pt x="107303" y="9"/>
                    <a:pt x="107276" y="0"/>
                    <a:pt x="107250" y="0"/>
                  </a:cubicBezTo>
                  <a:cubicBezTo>
                    <a:pt x="107223" y="0"/>
                    <a:pt x="107205" y="9"/>
                    <a:pt x="107178" y="9"/>
                  </a:cubicBezTo>
                  <a:cubicBezTo>
                    <a:pt x="107151" y="9"/>
                    <a:pt x="107125" y="0"/>
                    <a:pt x="107098" y="0"/>
                  </a:cubicBezTo>
                  <a:cubicBezTo>
                    <a:pt x="107080" y="0"/>
                    <a:pt x="107053" y="9"/>
                    <a:pt x="107027" y="9"/>
                  </a:cubicBezTo>
                  <a:cubicBezTo>
                    <a:pt x="107000" y="9"/>
                    <a:pt x="106973" y="0"/>
                    <a:pt x="106955" y="0"/>
                  </a:cubicBezTo>
                  <a:cubicBezTo>
                    <a:pt x="106928" y="0"/>
                    <a:pt x="106902" y="9"/>
                    <a:pt x="106875" y="9"/>
                  </a:cubicBezTo>
                  <a:cubicBezTo>
                    <a:pt x="106857" y="9"/>
                    <a:pt x="106830" y="0"/>
                    <a:pt x="106804" y="0"/>
                  </a:cubicBezTo>
                  <a:cubicBezTo>
                    <a:pt x="106777" y="0"/>
                    <a:pt x="106750" y="9"/>
                    <a:pt x="106732" y="9"/>
                  </a:cubicBezTo>
                  <a:cubicBezTo>
                    <a:pt x="106705" y="9"/>
                    <a:pt x="106679" y="0"/>
                    <a:pt x="106652" y="0"/>
                  </a:cubicBezTo>
                  <a:cubicBezTo>
                    <a:pt x="106625" y="0"/>
                    <a:pt x="106607" y="9"/>
                    <a:pt x="106581" y="9"/>
                  </a:cubicBezTo>
                  <a:cubicBezTo>
                    <a:pt x="106554" y="9"/>
                    <a:pt x="106527" y="0"/>
                    <a:pt x="106509" y="0"/>
                  </a:cubicBezTo>
                  <a:cubicBezTo>
                    <a:pt x="106482" y="0"/>
                    <a:pt x="106456" y="9"/>
                    <a:pt x="106429" y="9"/>
                  </a:cubicBezTo>
                  <a:cubicBezTo>
                    <a:pt x="106411" y="9"/>
                    <a:pt x="106384" y="0"/>
                    <a:pt x="106358" y="0"/>
                  </a:cubicBezTo>
                  <a:cubicBezTo>
                    <a:pt x="106331" y="0"/>
                    <a:pt x="106304" y="9"/>
                    <a:pt x="106286" y="9"/>
                  </a:cubicBezTo>
                  <a:cubicBezTo>
                    <a:pt x="106259" y="9"/>
                    <a:pt x="106233" y="0"/>
                    <a:pt x="106206" y="0"/>
                  </a:cubicBezTo>
                  <a:cubicBezTo>
                    <a:pt x="106179" y="0"/>
                    <a:pt x="106161" y="9"/>
                    <a:pt x="106134" y="9"/>
                  </a:cubicBezTo>
                  <a:cubicBezTo>
                    <a:pt x="106108" y="9"/>
                    <a:pt x="106081" y="0"/>
                    <a:pt x="106054" y="0"/>
                  </a:cubicBezTo>
                  <a:cubicBezTo>
                    <a:pt x="106036" y="0"/>
                    <a:pt x="106010" y="9"/>
                    <a:pt x="105983" y="9"/>
                  </a:cubicBezTo>
                  <a:cubicBezTo>
                    <a:pt x="105965" y="9"/>
                    <a:pt x="105938" y="0"/>
                    <a:pt x="105911" y="0"/>
                  </a:cubicBezTo>
                  <a:cubicBezTo>
                    <a:pt x="105885" y="0"/>
                    <a:pt x="105858" y="9"/>
                    <a:pt x="105840" y="9"/>
                  </a:cubicBezTo>
                  <a:cubicBezTo>
                    <a:pt x="105813" y="9"/>
                    <a:pt x="105787" y="0"/>
                    <a:pt x="105760" y="0"/>
                  </a:cubicBezTo>
                  <a:cubicBezTo>
                    <a:pt x="105733" y="0"/>
                    <a:pt x="105715" y="9"/>
                    <a:pt x="105688" y="9"/>
                  </a:cubicBezTo>
                  <a:cubicBezTo>
                    <a:pt x="105662" y="9"/>
                    <a:pt x="105635" y="0"/>
                    <a:pt x="105608" y="0"/>
                  </a:cubicBezTo>
                  <a:cubicBezTo>
                    <a:pt x="105590" y="0"/>
                    <a:pt x="105564" y="9"/>
                    <a:pt x="105537" y="9"/>
                  </a:cubicBezTo>
                  <a:cubicBezTo>
                    <a:pt x="105519" y="9"/>
                    <a:pt x="105492" y="0"/>
                    <a:pt x="105465" y="0"/>
                  </a:cubicBezTo>
                  <a:cubicBezTo>
                    <a:pt x="105439" y="0"/>
                    <a:pt x="105412" y="9"/>
                    <a:pt x="105394" y="9"/>
                  </a:cubicBezTo>
                  <a:cubicBezTo>
                    <a:pt x="105367" y="9"/>
                    <a:pt x="105341" y="0"/>
                    <a:pt x="105314" y="0"/>
                  </a:cubicBezTo>
                  <a:cubicBezTo>
                    <a:pt x="105287" y="0"/>
                    <a:pt x="105269" y="9"/>
                    <a:pt x="105242" y="9"/>
                  </a:cubicBezTo>
                  <a:cubicBezTo>
                    <a:pt x="105216" y="9"/>
                    <a:pt x="105189" y="0"/>
                    <a:pt x="105162" y="0"/>
                  </a:cubicBezTo>
                  <a:cubicBezTo>
                    <a:pt x="105144" y="0"/>
                    <a:pt x="105117" y="9"/>
                    <a:pt x="105091" y="9"/>
                  </a:cubicBezTo>
                  <a:cubicBezTo>
                    <a:pt x="105064" y="9"/>
                    <a:pt x="105046" y="0"/>
                    <a:pt x="105019" y="0"/>
                  </a:cubicBezTo>
                  <a:cubicBezTo>
                    <a:pt x="104993" y="0"/>
                    <a:pt x="104966" y="9"/>
                    <a:pt x="104948" y="9"/>
                  </a:cubicBezTo>
                  <a:cubicBezTo>
                    <a:pt x="104921" y="9"/>
                    <a:pt x="104894" y="0"/>
                    <a:pt x="104868" y="0"/>
                  </a:cubicBezTo>
                  <a:cubicBezTo>
                    <a:pt x="104841" y="0"/>
                    <a:pt x="104823" y="9"/>
                    <a:pt x="104796" y="9"/>
                  </a:cubicBezTo>
                  <a:cubicBezTo>
                    <a:pt x="104770" y="9"/>
                    <a:pt x="104743" y="0"/>
                    <a:pt x="104716" y="0"/>
                  </a:cubicBezTo>
                  <a:cubicBezTo>
                    <a:pt x="104698" y="0"/>
                    <a:pt x="104671" y="9"/>
                    <a:pt x="104645" y="9"/>
                  </a:cubicBezTo>
                  <a:cubicBezTo>
                    <a:pt x="104618" y="9"/>
                    <a:pt x="104600" y="0"/>
                    <a:pt x="104573" y="0"/>
                  </a:cubicBezTo>
                  <a:cubicBezTo>
                    <a:pt x="104547" y="0"/>
                    <a:pt x="104520" y="9"/>
                    <a:pt x="104502" y="9"/>
                  </a:cubicBezTo>
                  <a:cubicBezTo>
                    <a:pt x="104475" y="9"/>
                    <a:pt x="104448" y="0"/>
                    <a:pt x="104422" y="0"/>
                  </a:cubicBezTo>
                  <a:cubicBezTo>
                    <a:pt x="104395" y="0"/>
                    <a:pt x="104377" y="9"/>
                    <a:pt x="104350" y="9"/>
                  </a:cubicBezTo>
                  <a:cubicBezTo>
                    <a:pt x="104324" y="9"/>
                    <a:pt x="104297" y="0"/>
                    <a:pt x="104270" y="0"/>
                  </a:cubicBezTo>
                  <a:cubicBezTo>
                    <a:pt x="104252" y="0"/>
                    <a:pt x="104225" y="9"/>
                    <a:pt x="104199" y="9"/>
                  </a:cubicBezTo>
                  <a:cubicBezTo>
                    <a:pt x="104172" y="9"/>
                    <a:pt x="104154" y="0"/>
                    <a:pt x="104127" y="0"/>
                  </a:cubicBezTo>
                  <a:cubicBezTo>
                    <a:pt x="104100" y="0"/>
                    <a:pt x="104074" y="9"/>
                    <a:pt x="104056" y="9"/>
                  </a:cubicBezTo>
                  <a:cubicBezTo>
                    <a:pt x="104029" y="9"/>
                    <a:pt x="104002" y="0"/>
                    <a:pt x="103976" y="0"/>
                  </a:cubicBezTo>
                  <a:cubicBezTo>
                    <a:pt x="103949" y="0"/>
                    <a:pt x="103931" y="9"/>
                    <a:pt x="103904" y="9"/>
                  </a:cubicBezTo>
                  <a:cubicBezTo>
                    <a:pt x="103877" y="9"/>
                    <a:pt x="103851" y="0"/>
                    <a:pt x="103824" y="0"/>
                  </a:cubicBezTo>
                  <a:cubicBezTo>
                    <a:pt x="103806" y="0"/>
                    <a:pt x="103779" y="9"/>
                    <a:pt x="103753" y="9"/>
                  </a:cubicBezTo>
                  <a:cubicBezTo>
                    <a:pt x="103726" y="9"/>
                    <a:pt x="103708" y="0"/>
                    <a:pt x="103681" y="0"/>
                  </a:cubicBezTo>
                  <a:cubicBezTo>
                    <a:pt x="103654" y="0"/>
                    <a:pt x="103628" y="9"/>
                    <a:pt x="103610" y="9"/>
                  </a:cubicBezTo>
                  <a:cubicBezTo>
                    <a:pt x="103583" y="9"/>
                    <a:pt x="103556" y="0"/>
                    <a:pt x="103530" y="0"/>
                  </a:cubicBezTo>
                  <a:cubicBezTo>
                    <a:pt x="103503" y="0"/>
                    <a:pt x="103485" y="9"/>
                    <a:pt x="103458" y="9"/>
                  </a:cubicBezTo>
                  <a:cubicBezTo>
                    <a:pt x="103431" y="9"/>
                    <a:pt x="103405" y="0"/>
                    <a:pt x="103378" y="0"/>
                  </a:cubicBezTo>
                  <a:cubicBezTo>
                    <a:pt x="103360" y="0"/>
                    <a:pt x="103333" y="9"/>
                    <a:pt x="103307" y="9"/>
                  </a:cubicBezTo>
                  <a:cubicBezTo>
                    <a:pt x="103280" y="9"/>
                    <a:pt x="103262" y="0"/>
                    <a:pt x="103235" y="0"/>
                  </a:cubicBezTo>
                  <a:cubicBezTo>
                    <a:pt x="103208" y="0"/>
                    <a:pt x="103182" y="9"/>
                    <a:pt x="103164" y="9"/>
                  </a:cubicBezTo>
                  <a:cubicBezTo>
                    <a:pt x="103137" y="9"/>
                    <a:pt x="103110" y="0"/>
                    <a:pt x="103083" y="0"/>
                  </a:cubicBezTo>
                  <a:cubicBezTo>
                    <a:pt x="103057" y="0"/>
                    <a:pt x="103039" y="9"/>
                    <a:pt x="103012" y="9"/>
                  </a:cubicBezTo>
                  <a:cubicBezTo>
                    <a:pt x="102985" y="9"/>
                    <a:pt x="102959" y="0"/>
                    <a:pt x="102932" y="0"/>
                  </a:cubicBezTo>
                  <a:cubicBezTo>
                    <a:pt x="102914" y="0"/>
                    <a:pt x="102887" y="9"/>
                    <a:pt x="102860" y="9"/>
                  </a:cubicBezTo>
                  <a:cubicBezTo>
                    <a:pt x="102834" y="9"/>
                    <a:pt x="102816" y="0"/>
                    <a:pt x="102789" y="0"/>
                  </a:cubicBezTo>
                  <a:cubicBezTo>
                    <a:pt x="102762" y="0"/>
                    <a:pt x="102736" y="9"/>
                    <a:pt x="102718" y="9"/>
                  </a:cubicBezTo>
                  <a:cubicBezTo>
                    <a:pt x="102691" y="9"/>
                    <a:pt x="102664" y="0"/>
                    <a:pt x="102637" y="0"/>
                  </a:cubicBezTo>
                  <a:cubicBezTo>
                    <a:pt x="102611" y="0"/>
                    <a:pt x="102593" y="9"/>
                    <a:pt x="102566" y="9"/>
                  </a:cubicBezTo>
                  <a:cubicBezTo>
                    <a:pt x="102539" y="9"/>
                    <a:pt x="102513" y="0"/>
                    <a:pt x="102486" y="0"/>
                  </a:cubicBezTo>
                  <a:cubicBezTo>
                    <a:pt x="102468" y="0"/>
                    <a:pt x="102441" y="9"/>
                    <a:pt x="102414" y="9"/>
                  </a:cubicBezTo>
                  <a:cubicBezTo>
                    <a:pt x="102388" y="9"/>
                    <a:pt x="102361" y="0"/>
                    <a:pt x="102343" y="0"/>
                  </a:cubicBezTo>
                  <a:cubicBezTo>
                    <a:pt x="102316" y="0"/>
                    <a:pt x="102290" y="9"/>
                    <a:pt x="102272" y="9"/>
                  </a:cubicBezTo>
                  <a:cubicBezTo>
                    <a:pt x="102245" y="9"/>
                    <a:pt x="102218" y="0"/>
                    <a:pt x="102191" y="0"/>
                  </a:cubicBezTo>
                  <a:cubicBezTo>
                    <a:pt x="102165" y="0"/>
                    <a:pt x="102147" y="9"/>
                    <a:pt x="102120" y="9"/>
                  </a:cubicBezTo>
                  <a:cubicBezTo>
                    <a:pt x="102093" y="9"/>
                    <a:pt x="102066" y="0"/>
                    <a:pt x="102040" y="0"/>
                  </a:cubicBezTo>
                  <a:cubicBezTo>
                    <a:pt x="102022" y="0"/>
                    <a:pt x="101995" y="9"/>
                    <a:pt x="101968" y="9"/>
                  </a:cubicBezTo>
                  <a:cubicBezTo>
                    <a:pt x="101942" y="9"/>
                    <a:pt x="101915" y="0"/>
                    <a:pt x="101897" y="0"/>
                  </a:cubicBezTo>
                  <a:cubicBezTo>
                    <a:pt x="101870" y="0"/>
                    <a:pt x="101843" y="9"/>
                    <a:pt x="101817" y="9"/>
                  </a:cubicBezTo>
                  <a:cubicBezTo>
                    <a:pt x="101799" y="9"/>
                    <a:pt x="101772" y="0"/>
                    <a:pt x="101745" y="0"/>
                  </a:cubicBezTo>
                  <a:cubicBezTo>
                    <a:pt x="101719" y="0"/>
                    <a:pt x="101701" y="9"/>
                    <a:pt x="101674" y="9"/>
                  </a:cubicBezTo>
                  <a:cubicBezTo>
                    <a:pt x="101647" y="9"/>
                    <a:pt x="101620" y="0"/>
                    <a:pt x="101594" y="0"/>
                  </a:cubicBezTo>
                  <a:cubicBezTo>
                    <a:pt x="101576" y="0"/>
                    <a:pt x="101549" y="9"/>
                    <a:pt x="101522" y="9"/>
                  </a:cubicBezTo>
                  <a:cubicBezTo>
                    <a:pt x="101496" y="9"/>
                    <a:pt x="101469" y="0"/>
                    <a:pt x="101451" y="0"/>
                  </a:cubicBezTo>
                  <a:cubicBezTo>
                    <a:pt x="101424" y="0"/>
                    <a:pt x="101397" y="9"/>
                    <a:pt x="101371" y="9"/>
                  </a:cubicBezTo>
                  <a:cubicBezTo>
                    <a:pt x="101353" y="9"/>
                    <a:pt x="101326" y="0"/>
                    <a:pt x="101299" y="0"/>
                  </a:cubicBezTo>
                  <a:cubicBezTo>
                    <a:pt x="101273" y="0"/>
                    <a:pt x="101246" y="9"/>
                    <a:pt x="101228" y="9"/>
                  </a:cubicBezTo>
                  <a:cubicBezTo>
                    <a:pt x="101201" y="9"/>
                    <a:pt x="101174" y="0"/>
                    <a:pt x="101148" y="0"/>
                  </a:cubicBezTo>
                  <a:cubicBezTo>
                    <a:pt x="101121" y="0"/>
                    <a:pt x="101103" y="9"/>
                    <a:pt x="101076" y="9"/>
                  </a:cubicBezTo>
                  <a:cubicBezTo>
                    <a:pt x="101049" y="9"/>
                    <a:pt x="101023" y="0"/>
                    <a:pt x="101005" y="0"/>
                  </a:cubicBezTo>
                  <a:cubicBezTo>
                    <a:pt x="100978" y="0"/>
                    <a:pt x="100951" y="9"/>
                    <a:pt x="100925" y="9"/>
                  </a:cubicBezTo>
                  <a:cubicBezTo>
                    <a:pt x="100907" y="9"/>
                    <a:pt x="100880" y="0"/>
                    <a:pt x="100853" y="0"/>
                  </a:cubicBezTo>
                  <a:cubicBezTo>
                    <a:pt x="100826" y="0"/>
                    <a:pt x="100800" y="9"/>
                    <a:pt x="100782" y="9"/>
                  </a:cubicBezTo>
                  <a:cubicBezTo>
                    <a:pt x="100755" y="9"/>
                    <a:pt x="100728" y="0"/>
                    <a:pt x="100702" y="0"/>
                  </a:cubicBezTo>
                  <a:cubicBezTo>
                    <a:pt x="100675" y="0"/>
                    <a:pt x="100657" y="9"/>
                    <a:pt x="100630" y="9"/>
                  </a:cubicBezTo>
                  <a:cubicBezTo>
                    <a:pt x="100603" y="9"/>
                    <a:pt x="100577" y="0"/>
                    <a:pt x="100550" y="0"/>
                  </a:cubicBezTo>
                  <a:cubicBezTo>
                    <a:pt x="100532" y="0"/>
                    <a:pt x="100505" y="9"/>
                    <a:pt x="100479" y="9"/>
                  </a:cubicBezTo>
                  <a:cubicBezTo>
                    <a:pt x="100461" y="9"/>
                    <a:pt x="100434" y="0"/>
                    <a:pt x="100407" y="0"/>
                  </a:cubicBezTo>
                  <a:cubicBezTo>
                    <a:pt x="100380" y="0"/>
                    <a:pt x="100354" y="9"/>
                    <a:pt x="100336" y="9"/>
                  </a:cubicBezTo>
                  <a:cubicBezTo>
                    <a:pt x="100309" y="9"/>
                    <a:pt x="100282" y="0"/>
                    <a:pt x="100256" y="0"/>
                  </a:cubicBezTo>
                  <a:cubicBezTo>
                    <a:pt x="100229" y="0"/>
                    <a:pt x="100211" y="9"/>
                    <a:pt x="100184" y="9"/>
                  </a:cubicBezTo>
                  <a:cubicBezTo>
                    <a:pt x="100157" y="9"/>
                    <a:pt x="100131" y="0"/>
                    <a:pt x="100104" y="0"/>
                  </a:cubicBezTo>
                  <a:cubicBezTo>
                    <a:pt x="100086" y="0"/>
                    <a:pt x="100059" y="9"/>
                    <a:pt x="100032" y="9"/>
                  </a:cubicBezTo>
                  <a:cubicBezTo>
                    <a:pt x="100015" y="9"/>
                    <a:pt x="99988" y="0"/>
                    <a:pt x="99961" y="0"/>
                  </a:cubicBezTo>
                  <a:cubicBezTo>
                    <a:pt x="99934" y="0"/>
                    <a:pt x="99908" y="9"/>
                    <a:pt x="99890" y="9"/>
                  </a:cubicBezTo>
                  <a:cubicBezTo>
                    <a:pt x="99863" y="9"/>
                    <a:pt x="99836" y="0"/>
                    <a:pt x="99809" y="0"/>
                  </a:cubicBezTo>
                  <a:cubicBezTo>
                    <a:pt x="99783" y="0"/>
                    <a:pt x="99765" y="9"/>
                    <a:pt x="99738" y="9"/>
                  </a:cubicBezTo>
                  <a:cubicBezTo>
                    <a:pt x="99711" y="9"/>
                    <a:pt x="99685" y="0"/>
                    <a:pt x="99658" y="0"/>
                  </a:cubicBezTo>
                  <a:cubicBezTo>
                    <a:pt x="99640" y="0"/>
                    <a:pt x="99613" y="9"/>
                    <a:pt x="99586" y="9"/>
                  </a:cubicBezTo>
                  <a:cubicBezTo>
                    <a:pt x="99560" y="9"/>
                    <a:pt x="99542" y="0"/>
                    <a:pt x="99515" y="0"/>
                  </a:cubicBezTo>
                  <a:cubicBezTo>
                    <a:pt x="99488" y="0"/>
                    <a:pt x="99462" y="9"/>
                    <a:pt x="99444" y="9"/>
                  </a:cubicBezTo>
                  <a:cubicBezTo>
                    <a:pt x="99417" y="9"/>
                    <a:pt x="99390" y="0"/>
                    <a:pt x="99363" y="0"/>
                  </a:cubicBezTo>
                  <a:cubicBezTo>
                    <a:pt x="99337" y="0"/>
                    <a:pt x="99319" y="9"/>
                    <a:pt x="99292" y="9"/>
                  </a:cubicBezTo>
                  <a:cubicBezTo>
                    <a:pt x="99265" y="9"/>
                    <a:pt x="99239" y="0"/>
                    <a:pt x="99212" y="0"/>
                  </a:cubicBezTo>
                  <a:cubicBezTo>
                    <a:pt x="99194" y="0"/>
                    <a:pt x="99167" y="9"/>
                    <a:pt x="99140" y="9"/>
                  </a:cubicBezTo>
                  <a:cubicBezTo>
                    <a:pt x="99114" y="9"/>
                    <a:pt x="99096" y="0"/>
                    <a:pt x="99069" y="0"/>
                  </a:cubicBezTo>
                  <a:cubicBezTo>
                    <a:pt x="99042" y="0"/>
                    <a:pt x="99015" y="9"/>
                    <a:pt x="98998" y="9"/>
                  </a:cubicBezTo>
                  <a:cubicBezTo>
                    <a:pt x="98971" y="9"/>
                    <a:pt x="98944" y="0"/>
                    <a:pt x="98917" y="0"/>
                  </a:cubicBezTo>
                  <a:cubicBezTo>
                    <a:pt x="98891" y="0"/>
                    <a:pt x="98873" y="9"/>
                    <a:pt x="98846" y="9"/>
                  </a:cubicBezTo>
                  <a:cubicBezTo>
                    <a:pt x="98819" y="9"/>
                    <a:pt x="98792" y="0"/>
                    <a:pt x="98766" y="0"/>
                  </a:cubicBezTo>
                  <a:cubicBezTo>
                    <a:pt x="98748" y="0"/>
                    <a:pt x="98721" y="9"/>
                    <a:pt x="98694" y="9"/>
                  </a:cubicBezTo>
                  <a:cubicBezTo>
                    <a:pt x="98668" y="9"/>
                    <a:pt x="98650" y="0"/>
                    <a:pt x="98623" y="0"/>
                  </a:cubicBezTo>
                  <a:cubicBezTo>
                    <a:pt x="98596" y="0"/>
                    <a:pt x="98569" y="9"/>
                    <a:pt x="98552" y="9"/>
                  </a:cubicBezTo>
                  <a:cubicBezTo>
                    <a:pt x="98525" y="9"/>
                    <a:pt x="98498" y="0"/>
                    <a:pt x="98471" y="0"/>
                  </a:cubicBezTo>
                  <a:cubicBezTo>
                    <a:pt x="98445" y="0"/>
                    <a:pt x="98427" y="9"/>
                    <a:pt x="98400" y="9"/>
                  </a:cubicBezTo>
                  <a:cubicBezTo>
                    <a:pt x="98373" y="9"/>
                    <a:pt x="98346" y="0"/>
                    <a:pt x="98320" y="0"/>
                  </a:cubicBezTo>
                  <a:cubicBezTo>
                    <a:pt x="98302" y="0"/>
                    <a:pt x="98275" y="9"/>
                    <a:pt x="98248" y="9"/>
                  </a:cubicBezTo>
                  <a:cubicBezTo>
                    <a:pt x="98222" y="9"/>
                    <a:pt x="98204" y="0"/>
                    <a:pt x="98177" y="0"/>
                  </a:cubicBezTo>
                  <a:cubicBezTo>
                    <a:pt x="98150" y="0"/>
                    <a:pt x="98123" y="9"/>
                    <a:pt x="98106" y="9"/>
                  </a:cubicBezTo>
                  <a:cubicBezTo>
                    <a:pt x="98079" y="9"/>
                    <a:pt x="98052" y="0"/>
                    <a:pt x="98025" y="0"/>
                  </a:cubicBezTo>
                  <a:cubicBezTo>
                    <a:pt x="97998" y="0"/>
                    <a:pt x="97981" y="9"/>
                    <a:pt x="97954" y="9"/>
                  </a:cubicBezTo>
                  <a:cubicBezTo>
                    <a:pt x="97927" y="9"/>
                    <a:pt x="97900" y="0"/>
                    <a:pt x="97874" y="0"/>
                  </a:cubicBezTo>
                  <a:cubicBezTo>
                    <a:pt x="97856" y="0"/>
                    <a:pt x="97829" y="9"/>
                    <a:pt x="97802" y="9"/>
                  </a:cubicBezTo>
                  <a:cubicBezTo>
                    <a:pt x="97775" y="9"/>
                    <a:pt x="97758" y="0"/>
                    <a:pt x="97731" y="0"/>
                  </a:cubicBezTo>
                  <a:cubicBezTo>
                    <a:pt x="97704" y="0"/>
                    <a:pt x="97677" y="9"/>
                    <a:pt x="97659" y="9"/>
                  </a:cubicBezTo>
                  <a:cubicBezTo>
                    <a:pt x="97633" y="9"/>
                    <a:pt x="97606" y="0"/>
                    <a:pt x="97579" y="0"/>
                  </a:cubicBezTo>
                  <a:cubicBezTo>
                    <a:pt x="97552" y="0"/>
                    <a:pt x="97535" y="9"/>
                    <a:pt x="97508" y="9"/>
                  </a:cubicBezTo>
                  <a:cubicBezTo>
                    <a:pt x="97481" y="9"/>
                    <a:pt x="97454" y="0"/>
                    <a:pt x="97428" y="0"/>
                  </a:cubicBezTo>
                  <a:cubicBezTo>
                    <a:pt x="97410" y="0"/>
                    <a:pt x="97383" y="9"/>
                    <a:pt x="97356" y="9"/>
                  </a:cubicBezTo>
                  <a:cubicBezTo>
                    <a:pt x="97329" y="9"/>
                    <a:pt x="97312" y="0"/>
                    <a:pt x="97285" y="0"/>
                  </a:cubicBezTo>
                  <a:cubicBezTo>
                    <a:pt x="97258" y="0"/>
                    <a:pt x="97231" y="9"/>
                    <a:pt x="97213" y="9"/>
                  </a:cubicBezTo>
                  <a:cubicBezTo>
                    <a:pt x="97187" y="9"/>
                    <a:pt x="97160" y="0"/>
                    <a:pt x="97133" y="0"/>
                  </a:cubicBezTo>
                  <a:cubicBezTo>
                    <a:pt x="97106" y="0"/>
                    <a:pt x="97089" y="9"/>
                    <a:pt x="97062" y="9"/>
                  </a:cubicBezTo>
                  <a:cubicBezTo>
                    <a:pt x="97035" y="9"/>
                    <a:pt x="97008" y="0"/>
                    <a:pt x="96981" y="0"/>
                  </a:cubicBezTo>
                  <a:cubicBezTo>
                    <a:pt x="96964" y="0"/>
                    <a:pt x="96937" y="9"/>
                    <a:pt x="96910" y="9"/>
                  </a:cubicBezTo>
                  <a:cubicBezTo>
                    <a:pt x="96883" y="9"/>
                    <a:pt x="96857" y="0"/>
                    <a:pt x="96839" y="0"/>
                  </a:cubicBezTo>
                  <a:cubicBezTo>
                    <a:pt x="96812" y="0"/>
                    <a:pt x="96785" y="9"/>
                    <a:pt x="96767" y="9"/>
                  </a:cubicBezTo>
                  <a:cubicBezTo>
                    <a:pt x="96741" y="9"/>
                    <a:pt x="96714" y="0"/>
                    <a:pt x="96687" y="0"/>
                  </a:cubicBezTo>
                  <a:cubicBezTo>
                    <a:pt x="96660" y="0"/>
                    <a:pt x="96642" y="9"/>
                    <a:pt x="96616" y="9"/>
                  </a:cubicBezTo>
                  <a:cubicBezTo>
                    <a:pt x="96589" y="9"/>
                    <a:pt x="96562" y="0"/>
                    <a:pt x="96535" y="0"/>
                  </a:cubicBezTo>
                  <a:cubicBezTo>
                    <a:pt x="96518" y="0"/>
                    <a:pt x="96491" y="9"/>
                    <a:pt x="96464" y="9"/>
                  </a:cubicBezTo>
                  <a:cubicBezTo>
                    <a:pt x="96437" y="9"/>
                    <a:pt x="96411" y="0"/>
                    <a:pt x="96393" y="0"/>
                  </a:cubicBezTo>
                  <a:cubicBezTo>
                    <a:pt x="96366" y="0"/>
                    <a:pt x="96339" y="9"/>
                    <a:pt x="96312" y="9"/>
                  </a:cubicBezTo>
                  <a:cubicBezTo>
                    <a:pt x="96295" y="9"/>
                    <a:pt x="96268" y="0"/>
                    <a:pt x="96241" y="0"/>
                  </a:cubicBezTo>
                  <a:cubicBezTo>
                    <a:pt x="96214" y="0"/>
                    <a:pt x="96196" y="9"/>
                    <a:pt x="96170" y="9"/>
                  </a:cubicBezTo>
                  <a:cubicBezTo>
                    <a:pt x="96143" y="9"/>
                    <a:pt x="96116" y="0"/>
                    <a:pt x="96089" y="0"/>
                  </a:cubicBezTo>
                  <a:cubicBezTo>
                    <a:pt x="96072" y="0"/>
                    <a:pt x="96045" y="9"/>
                    <a:pt x="96018" y="9"/>
                  </a:cubicBezTo>
                  <a:cubicBezTo>
                    <a:pt x="95991" y="9"/>
                    <a:pt x="95964" y="0"/>
                    <a:pt x="95947" y="0"/>
                  </a:cubicBezTo>
                  <a:cubicBezTo>
                    <a:pt x="95920" y="0"/>
                    <a:pt x="95893" y="9"/>
                    <a:pt x="95866" y="9"/>
                  </a:cubicBezTo>
                  <a:cubicBezTo>
                    <a:pt x="95849" y="9"/>
                    <a:pt x="95822" y="0"/>
                    <a:pt x="95795" y="0"/>
                  </a:cubicBezTo>
                  <a:cubicBezTo>
                    <a:pt x="95768" y="0"/>
                    <a:pt x="95741" y="9"/>
                    <a:pt x="95724" y="9"/>
                  </a:cubicBezTo>
                  <a:cubicBezTo>
                    <a:pt x="95697" y="9"/>
                    <a:pt x="95670" y="0"/>
                    <a:pt x="95643" y="0"/>
                  </a:cubicBezTo>
                  <a:cubicBezTo>
                    <a:pt x="95617" y="0"/>
                    <a:pt x="95599" y="9"/>
                    <a:pt x="95572" y="9"/>
                  </a:cubicBezTo>
                  <a:cubicBezTo>
                    <a:pt x="95545" y="9"/>
                    <a:pt x="95518" y="0"/>
                    <a:pt x="95501" y="0"/>
                  </a:cubicBezTo>
                  <a:cubicBezTo>
                    <a:pt x="95474" y="0"/>
                    <a:pt x="95447" y="9"/>
                    <a:pt x="95420" y="9"/>
                  </a:cubicBezTo>
                  <a:cubicBezTo>
                    <a:pt x="95402" y="9"/>
                    <a:pt x="95376" y="0"/>
                    <a:pt x="95349" y="0"/>
                  </a:cubicBezTo>
                  <a:cubicBezTo>
                    <a:pt x="95322" y="0"/>
                    <a:pt x="95295" y="9"/>
                    <a:pt x="95278" y="9"/>
                  </a:cubicBezTo>
                  <a:cubicBezTo>
                    <a:pt x="95251" y="9"/>
                    <a:pt x="95224" y="0"/>
                    <a:pt x="95197" y="0"/>
                  </a:cubicBezTo>
                  <a:cubicBezTo>
                    <a:pt x="95171" y="0"/>
                    <a:pt x="95153" y="9"/>
                    <a:pt x="95126" y="9"/>
                  </a:cubicBezTo>
                  <a:cubicBezTo>
                    <a:pt x="95099" y="9"/>
                    <a:pt x="95072" y="0"/>
                    <a:pt x="95046" y="0"/>
                  </a:cubicBezTo>
                  <a:cubicBezTo>
                    <a:pt x="95028" y="0"/>
                    <a:pt x="95001" y="9"/>
                    <a:pt x="94974" y="9"/>
                  </a:cubicBezTo>
                  <a:cubicBezTo>
                    <a:pt x="94956" y="9"/>
                    <a:pt x="94930" y="0"/>
                    <a:pt x="94903" y="0"/>
                  </a:cubicBezTo>
                  <a:cubicBezTo>
                    <a:pt x="94876" y="0"/>
                    <a:pt x="94849" y="9"/>
                    <a:pt x="94832" y="9"/>
                  </a:cubicBezTo>
                  <a:cubicBezTo>
                    <a:pt x="94805" y="9"/>
                    <a:pt x="94778" y="0"/>
                    <a:pt x="94751" y="0"/>
                  </a:cubicBezTo>
                  <a:cubicBezTo>
                    <a:pt x="94724" y="0"/>
                    <a:pt x="94707" y="9"/>
                    <a:pt x="94680" y="9"/>
                  </a:cubicBezTo>
                  <a:cubicBezTo>
                    <a:pt x="94653" y="9"/>
                    <a:pt x="94626" y="0"/>
                    <a:pt x="94600" y="0"/>
                  </a:cubicBezTo>
                  <a:cubicBezTo>
                    <a:pt x="94582" y="0"/>
                    <a:pt x="94555" y="9"/>
                    <a:pt x="94528" y="9"/>
                  </a:cubicBezTo>
                  <a:cubicBezTo>
                    <a:pt x="94510" y="9"/>
                    <a:pt x="94484" y="0"/>
                    <a:pt x="94457" y="0"/>
                  </a:cubicBezTo>
                  <a:cubicBezTo>
                    <a:pt x="94430" y="0"/>
                    <a:pt x="94403" y="9"/>
                    <a:pt x="94385" y="9"/>
                  </a:cubicBezTo>
                  <a:cubicBezTo>
                    <a:pt x="94359" y="9"/>
                    <a:pt x="94332" y="0"/>
                    <a:pt x="94305" y="0"/>
                  </a:cubicBezTo>
                  <a:cubicBezTo>
                    <a:pt x="94278" y="0"/>
                    <a:pt x="94261" y="9"/>
                    <a:pt x="94234" y="9"/>
                  </a:cubicBezTo>
                  <a:cubicBezTo>
                    <a:pt x="94207" y="9"/>
                    <a:pt x="94180" y="0"/>
                    <a:pt x="94154" y="0"/>
                  </a:cubicBezTo>
                  <a:cubicBezTo>
                    <a:pt x="94136" y="0"/>
                    <a:pt x="94109" y="9"/>
                    <a:pt x="94082" y="9"/>
                  </a:cubicBezTo>
                  <a:cubicBezTo>
                    <a:pt x="94055" y="9"/>
                    <a:pt x="94038" y="0"/>
                    <a:pt x="94011" y="0"/>
                  </a:cubicBezTo>
                  <a:cubicBezTo>
                    <a:pt x="93984" y="0"/>
                    <a:pt x="93957" y="9"/>
                    <a:pt x="93939" y="9"/>
                  </a:cubicBezTo>
                  <a:cubicBezTo>
                    <a:pt x="93913" y="9"/>
                    <a:pt x="93886" y="0"/>
                    <a:pt x="93859" y="0"/>
                  </a:cubicBezTo>
                  <a:cubicBezTo>
                    <a:pt x="93832" y="0"/>
                    <a:pt x="93815" y="9"/>
                    <a:pt x="93788" y="9"/>
                  </a:cubicBezTo>
                  <a:cubicBezTo>
                    <a:pt x="93761" y="9"/>
                    <a:pt x="93734" y="0"/>
                    <a:pt x="93707" y="0"/>
                  </a:cubicBezTo>
                  <a:cubicBezTo>
                    <a:pt x="93690" y="0"/>
                    <a:pt x="93663" y="9"/>
                    <a:pt x="93636" y="9"/>
                  </a:cubicBezTo>
                  <a:cubicBezTo>
                    <a:pt x="93609" y="9"/>
                    <a:pt x="93591" y="0"/>
                    <a:pt x="93565" y="0"/>
                  </a:cubicBezTo>
                  <a:cubicBezTo>
                    <a:pt x="93538" y="0"/>
                    <a:pt x="93511" y="9"/>
                    <a:pt x="93493" y="9"/>
                  </a:cubicBezTo>
                  <a:cubicBezTo>
                    <a:pt x="93467" y="9"/>
                    <a:pt x="93440" y="0"/>
                    <a:pt x="93413" y="0"/>
                  </a:cubicBezTo>
                  <a:cubicBezTo>
                    <a:pt x="93386" y="0"/>
                    <a:pt x="93368" y="9"/>
                    <a:pt x="93342" y="9"/>
                  </a:cubicBezTo>
                  <a:cubicBezTo>
                    <a:pt x="93315" y="9"/>
                    <a:pt x="93288" y="0"/>
                    <a:pt x="93261" y="0"/>
                  </a:cubicBezTo>
                  <a:cubicBezTo>
                    <a:pt x="93244" y="0"/>
                    <a:pt x="93217" y="9"/>
                    <a:pt x="93190" y="9"/>
                  </a:cubicBezTo>
                  <a:cubicBezTo>
                    <a:pt x="93163" y="9"/>
                    <a:pt x="93145" y="0"/>
                    <a:pt x="93119" y="0"/>
                  </a:cubicBezTo>
                  <a:cubicBezTo>
                    <a:pt x="93092" y="0"/>
                    <a:pt x="93065" y="9"/>
                    <a:pt x="93047" y="9"/>
                  </a:cubicBezTo>
                  <a:cubicBezTo>
                    <a:pt x="93021" y="9"/>
                    <a:pt x="92994" y="0"/>
                    <a:pt x="92967" y="0"/>
                  </a:cubicBezTo>
                  <a:cubicBezTo>
                    <a:pt x="92940" y="0"/>
                    <a:pt x="92922" y="9"/>
                    <a:pt x="92896" y="9"/>
                  </a:cubicBezTo>
                  <a:cubicBezTo>
                    <a:pt x="92869" y="9"/>
                    <a:pt x="92842" y="0"/>
                    <a:pt x="92815" y="0"/>
                  </a:cubicBezTo>
                  <a:cubicBezTo>
                    <a:pt x="92798" y="0"/>
                    <a:pt x="92771" y="9"/>
                    <a:pt x="92744" y="9"/>
                  </a:cubicBezTo>
                  <a:cubicBezTo>
                    <a:pt x="92717" y="9"/>
                    <a:pt x="92699" y="0"/>
                    <a:pt x="92673" y="0"/>
                  </a:cubicBezTo>
                  <a:cubicBezTo>
                    <a:pt x="92646" y="0"/>
                    <a:pt x="92619" y="9"/>
                    <a:pt x="92601" y="9"/>
                  </a:cubicBezTo>
                  <a:cubicBezTo>
                    <a:pt x="92574" y="9"/>
                    <a:pt x="92548" y="0"/>
                    <a:pt x="92521" y="0"/>
                  </a:cubicBezTo>
                  <a:cubicBezTo>
                    <a:pt x="92494" y="0"/>
                    <a:pt x="92476" y="9"/>
                    <a:pt x="92450" y="9"/>
                  </a:cubicBezTo>
                  <a:cubicBezTo>
                    <a:pt x="92423" y="9"/>
                    <a:pt x="92396" y="0"/>
                    <a:pt x="92369" y="0"/>
                  </a:cubicBezTo>
                  <a:cubicBezTo>
                    <a:pt x="92351" y="0"/>
                    <a:pt x="92325" y="9"/>
                    <a:pt x="92298" y="9"/>
                  </a:cubicBezTo>
                  <a:cubicBezTo>
                    <a:pt x="92271" y="9"/>
                    <a:pt x="92253" y="0"/>
                    <a:pt x="92227" y="0"/>
                  </a:cubicBezTo>
                  <a:cubicBezTo>
                    <a:pt x="92200" y="0"/>
                    <a:pt x="92173" y="9"/>
                    <a:pt x="92155" y="9"/>
                  </a:cubicBezTo>
                  <a:cubicBezTo>
                    <a:pt x="92128" y="9"/>
                    <a:pt x="92102" y="0"/>
                    <a:pt x="92075" y="0"/>
                  </a:cubicBezTo>
                  <a:cubicBezTo>
                    <a:pt x="92048" y="0"/>
                    <a:pt x="92030" y="9"/>
                    <a:pt x="92004" y="9"/>
                  </a:cubicBezTo>
                  <a:cubicBezTo>
                    <a:pt x="91977" y="9"/>
                    <a:pt x="91950" y="0"/>
                    <a:pt x="91923" y="0"/>
                  </a:cubicBezTo>
                  <a:cubicBezTo>
                    <a:pt x="91905" y="0"/>
                    <a:pt x="91879" y="9"/>
                    <a:pt x="91852" y="9"/>
                  </a:cubicBezTo>
                  <a:cubicBezTo>
                    <a:pt x="91825" y="9"/>
                    <a:pt x="91807" y="0"/>
                    <a:pt x="91781" y="0"/>
                  </a:cubicBezTo>
                  <a:cubicBezTo>
                    <a:pt x="91754" y="0"/>
                    <a:pt x="91727" y="9"/>
                    <a:pt x="91709" y="9"/>
                  </a:cubicBezTo>
                  <a:cubicBezTo>
                    <a:pt x="91682" y="9"/>
                    <a:pt x="91656" y="0"/>
                    <a:pt x="91629" y="0"/>
                  </a:cubicBezTo>
                  <a:cubicBezTo>
                    <a:pt x="91602" y="0"/>
                    <a:pt x="91584" y="9"/>
                    <a:pt x="91558" y="9"/>
                  </a:cubicBezTo>
                  <a:cubicBezTo>
                    <a:pt x="91531" y="9"/>
                    <a:pt x="91504" y="0"/>
                    <a:pt x="91477" y="0"/>
                  </a:cubicBezTo>
                  <a:cubicBezTo>
                    <a:pt x="91459" y="0"/>
                    <a:pt x="91433" y="9"/>
                    <a:pt x="91406" y="9"/>
                  </a:cubicBezTo>
                  <a:cubicBezTo>
                    <a:pt x="91379" y="9"/>
                    <a:pt x="91352" y="0"/>
                    <a:pt x="91334" y="0"/>
                  </a:cubicBezTo>
                  <a:cubicBezTo>
                    <a:pt x="91308" y="0"/>
                    <a:pt x="91281" y="9"/>
                    <a:pt x="91263" y="9"/>
                  </a:cubicBezTo>
                  <a:cubicBezTo>
                    <a:pt x="91236" y="9"/>
                    <a:pt x="91210" y="0"/>
                    <a:pt x="91183" y="0"/>
                  </a:cubicBezTo>
                  <a:cubicBezTo>
                    <a:pt x="91156" y="0"/>
                    <a:pt x="91138" y="9"/>
                    <a:pt x="91111" y="9"/>
                  </a:cubicBezTo>
                  <a:cubicBezTo>
                    <a:pt x="91085" y="9"/>
                    <a:pt x="91058" y="0"/>
                    <a:pt x="91031" y="0"/>
                  </a:cubicBezTo>
                  <a:cubicBezTo>
                    <a:pt x="91013" y="0"/>
                    <a:pt x="90987" y="9"/>
                    <a:pt x="90960" y="9"/>
                  </a:cubicBezTo>
                  <a:cubicBezTo>
                    <a:pt x="90933" y="9"/>
                    <a:pt x="90906" y="0"/>
                    <a:pt x="90888" y="0"/>
                  </a:cubicBezTo>
                  <a:cubicBezTo>
                    <a:pt x="90862" y="0"/>
                    <a:pt x="90835" y="9"/>
                    <a:pt x="90817" y="9"/>
                  </a:cubicBezTo>
                  <a:cubicBezTo>
                    <a:pt x="90790" y="9"/>
                    <a:pt x="90764" y="0"/>
                    <a:pt x="90737" y="0"/>
                  </a:cubicBezTo>
                  <a:cubicBezTo>
                    <a:pt x="90710" y="0"/>
                    <a:pt x="90692" y="9"/>
                    <a:pt x="90665" y="9"/>
                  </a:cubicBezTo>
                  <a:cubicBezTo>
                    <a:pt x="90639" y="9"/>
                    <a:pt x="90612" y="0"/>
                    <a:pt x="90585" y="0"/>
                  </a:cubicBezTo>
                  <a:cubicBezTo>
                    <a:pt x="90567" y="0"/>
                    <a:pt x="90541" y="9"/>
                    <a:pt x="90514" y="9"/>
                  </a:cubicBezTo>
                  <a:cubicBezTo>
                    <a:pt x="90487" y="9"/>
                    <a:pt x="90460" y="0"/>
                    <a:pt x="90442" y="0"/>
                  </a:cubicBezTo>
                  <a:cubicBezTo>
                    <a:pt x="90416" y="0"/>
                    <a:pt x="90389" y="9"/>
                    <a:pt x="90362" y="9"/>
                  </a:cubicBezTo>
                  <a:cubicBezTo>
                    <a:pt x="90344" y="9"/>
                    <a:pt x="90317" y="0"/>
                    <a:pt x="90291" y="0"/>
                  </a:cubicBezTo>
                  <a:cubicBezTo>
                    <a:pt x="90264" y="0"/>
                    <a:pt x="90237" y="9"/>
                    <a:pt x="90219" y="9"/>
                  </a:cubicBezTo>
                  <a:cubicBezTo>
                    <a:pt x="90193" y="9"/>
                    <a:pt x="90166" y="0"/>
                    <a:pt x="90139" y="0"/>
                  </a:cubicBezTo>
                  <a:cubicBezTo>
                    <a:pt x="90121" y="0"/>
                    <a:pt x="90094" y="9"/>
                    <a:pt x="90068" y="9"/>
                  </a:cubicBezTo>
                  <a:cubicBezTo>
                    <a:pt x="90041" y="9"/>
                    <a:pt x="90014" y="0"/>
                    <a:pt x="89996" y="0"/>
                  </a:cubicBezTo>
                  <a:cubicBezTo>
                    <a:pt x="89970" y="0"/>
                    <a:pt x="89943" y="9"/>
                    <a:pt x="89916" y="9"/>
                  </a:cubicBezTo>
                  <a:cubicBezTo>
                    <a:pt x="89898" y="9"/>
                    <a:pt x="89871" y="0"/>
                    <a:pt x="89845" y="0"/>
                  </a:cubicBezTo>
                  <a:cubicBezTo>
                    <a:pt x="89818" y="0"/>
                    <a:pt x="89791" y="9"/>
                    <a:pt x="89773" y="9"/>
                  </a:cubicBezTo>
                  <a:cubicBezTo>
                    <a:pt x="89747" y="9"/>
                    <a:pt x="89720" y="0"/>
                    <a:pt x="89693" y="0"/>
                  </a:cubicBezTo>
                  <a:cubicBezTo>
                    <a:pt x="89666" y="0"/>
                    <a:pt x="89648" y="9"/>
                    <a:pt x="89622" y="9"/>
                  </a:cubicBezTo>
                  <a:cubicBezTo>
                    <a:pt x="89595" y="9"/>
                    <a:pt x="89568" y="0"/>
                    <a:pt x="89541" y="0"/>
                  </a:cubicBezTo>
                  <a:cubicBezTo>
                    <a:pt x="89524" y="0"/>
                    <a:pt x="89497" y="9"/>
                    <a:pt x="89470" y="9"/>
                  </a:cubicBezTo>
                  <a:cubicBezTo>
                    <a:pt x="89452" y="9"/>
                    <a:pt x="89425" y="0"/>
                    <a:pt x="89399" y="0"/>
                  </a:cubicBezTo>
                  <a:cubicBezTo>
                    <a:pt x="89372" y="0"/>
                    <a:pt x="89345" y="9"/>
                    <a:pt x="89327" y="9"/>
                  </a:cubicBezTo>
                  <a:cubicBezTo>
                    <a:pt x="89300" y="9"/>
                    <a:pt x="89274" y="0"/>
                    <a:pt x="89247" y="0"/>
                  </a:cubicBezTo>
                  <a:cubicBezTo>
                    <a:pt x="89220" y="0"/>
                    <a:pt x="89202" y="9"/>
                    <a:pt x="89176" y="9"/>
                  </a:cubicBezTo>
                  <a:cubicBezTo>
                    <a:pt x="89149" y="9"/>
                    <a:pt x="89122" y="0"/>
                    <a:pt x="89095" y="0"/>
                  </a:cubicBezTo>
                  <a:cubicBezTo>
                    <a:pt x="89077" y="0"/>
                    <a:pt x="89051" y="9"/>
                    <a:pt x="89024" y="9"/>
                  </a:cubicBezTo>
                  <a:cubicBezTo>
                    <a:pt x="89006" y="9"/>
                    <a:pt x="88979" y="0"/>
                    <a:pt x="88953" y="0"/>
                  </a:cubicBezTo>
                  <a:cubicBezTo>
                    <a:pt x="88926" y="0"/>
                    <a:pt x="88899" y="9"/>
                    <a:pt x="88881" y="9"/>
                  </a:cubicBezTo>
                  <a:cubicBezTo>
                    <a:pt x="88854" y="9"/>
                    <a:pt x="88828" y="0"/>
                    <a:pt x="88801" y="0"/>
                  </a:cubicBezTo>
                  <a:cubicBezTo>
                    <a:pt x="88774" y="0"/>
                    <a:pt x="88756" y="9"/>
                    <a:pt x="88730" y="9"/>
                  </a:cubicBezTo>
                  <a:cubicBezTo>
                    <a:pt x="88703" y="9"/>
                    <a:pt x="88676" y="0"/>
                    <a:pt x="88649" y="0"/>
                  </a:cubicBezTo>
                  <a:cubicBezTo>
                    <a:pt x="88631" y="0"/>
                    <a:pt x="88605" y="9"/>
                    <a:pt x="88578" y="9"/>
                  </a:cubicBezTo>
                  <a:cubicBezTo>
                    <a:pt x="88551" y="9"/>
                    <a:pt x="88533" y="0"/>
                    <a:pt x="88507" y="0"/>
                  </a:cubicBezTo>
                  <a:cubicBezTo>
                    <a:pt x="88480" y="0"/>
                    <a:pt x="88453" y="9"/>
                    <a:pt x="88435" y="9"/>
                  </a:cubicBezTo>
                  <a:cubicBezTo>
                    <a:pt x="88408" y="9"/>
                    <a:pt x="88382" y="0"/>
                    <a:pt x="88355" y="0"/>
                  </a:cubicBezTo>
                  <a:cubicBezTo>
                    <a:pt x="88328" y="0"/>
                    <a:pt x="88310" y="9"/>
                    <a:pt x="88283" y="9"/>
                  </a:cubicBezTo>
                  <a:cubicBezTo>
                    <a:pt x="88257" y="9"/>
                    <a:pt x="88230" y="0"/>
                    <a:pt x="88203" y="0"/>
                  </a:cubicBezTo>
                  <a:cubicBezTo>
                    <a:pt x="88185" y="0"/>
                    <a:pt x="88159" y="9"/>
                    <a:pt x="88132" y="9"/>
                  </a:cubicBezTo>
                  <a:cubicBezTo>
                    <a:pt x="88105" y="9"/>
                    <a:pt x="88087" y="0"/>
                    <a:pt x="88060" y="0"/>
                  </a:cubicBezTo>
                  <a:cubicBezTo>
                    <a:pt x="88034" y="0"/>
                    <a:pt x="88007" y="9"/>
                    <a:pt x="87989" y="9"/>
                  </a:cubicBezTo>
                  <a:cubicBezTo>
                    <a:pt x="87962" y="9"/>
                    <a:pt x="87936" y="0"/>
                    <a:pt x="87909" y="0"/>
                  </a:cubicBezTo>
                  <a:cubicBezTo>
                    <a:pt x="87882" y="0"/>
                    <a:pt x="87864" y="9"/>
                    <a:pt x="87837" y="9"/>
                  </a:cubicBezTo>
                  <a:cubicBezTo>
                    <a:pt x="87811" y="9"/>
                    <a:pt x="87784" y="0"/>
                    <a:pt x="87757" y="0"/>
                  </a:cubicBezTo>
                  <a:cubicBezTo>
                    <a:pt x="87739" y="0"/>
                    <a:pt x="87713" y="9"/>
                    <a:pt x="87686" y="9"/>
                  </a:cubicBezTo>
                  <a:cubicBezTo>
                    <a:pt x="87659" y="9"/>
                    <a:pt x="87641" y="0"/>
                    <a:pt x="87614" y="0"/>
                  </a:cubicBezTo>
                  <a:cubicBezTo>
                    <a:pt x="87588" y="0"/>
                    <a:pt x="87561" y="9"/>
                    <a:pt x="87543" y="9"/>
                  </a:cubicBezTo>
                  <a:cubicBezTo>
                    <a:pt x="87516" y="9"/>
                    <a:pt x="87490" y="0"/>
                    <a:pt x="87463" y="0"/>
                  </a:cubicBezTo>
                  <a:cubicBezTo>
                    <a:pt x="87436" y="0"/>
                    <a:pt x="87418" y="9"/>
                    <a:pt x="87391" y="9"/>
                  </a:cubicBezTo>
                  <a:cubicBezTo>
                    <a:pt x="87365" y="9"/>
                    <a:pt x="87338" y="0"/>
                    <a:pt x="87311" y="0"/>
                  </a:cubicBezTo>
                  <a:cubicBezTo>
                    <a:pt x="87293" y="0"/>
                    <a:pt x="87266" y="9"/>
                    <a:pt x="87240" y="9"/>
                  </a:cubicBezTo>
                  <a:cubicBezTo>
                    <a:pt x="87213" y="9"/>
                    <a:pt x="87195" y="0"/>
                    <a:pt x="87168" y="0"/>
                  </a:cubicBezTo>
                  <a:cubicBezTo>
                    <a:pt x="87142" y="0"/>
                    <a:pt x="87115" y="9"/>
                    <a:pt x="87097" y="9"/>
                  </a:cubicBezTo>
                  <a:cubicBezTo>
                    <a:pt x="87070" y="9"/>
                    <a:pt x="87043" y="0"/>
                    <a:pt x="87017" y="0"/>
                  </a:cubicBezTo>
                  <a:cubicBezTo>
                    <a:pt x="86990" y="0"/>
                    <a:pt x="86972" y="9"/>
                    <a:pt x="86945" y="9"/>
                  </a:cubicBezTo>
                  <a:cubicBezTo>
                    <a:pt x="86919" y="9"/>
                    <a:pt x="86892" y="0"/>
                    <a:pt x="86865" y="0"/>
                  </a:cubicBezTo>
                  <a:cubicBezTo>
                    <a:pt x="86847" y="0"/>
                    <a:pt x="86820" y="9"/>
                    <a:pt x="86794" y="9"/>
                  </a:cubicBezTo>
                  <a:cubicBezTo>
                    <a:pt x="86767" y="9"/>
                    <a:pt x="86749" y="0"/>
                    <a:pt x="86722" y="0"/>
                  </a:cubicBezTo>
                  <a:cubicBezTo>
                    <a:pt x="86696" y="0"/>
                    <a:pt x="86669" y="9"/>
                    <a:pt x="86651" y="9"/>
                  </a:cubicBezTo>
                  <a:cubicBezTo>
                    <a:pt x="86624" y="9"/>
                    <a:pt x="86597" y="0"/>
                    <a:pt x="86571" y="0"/>
                  </a:cubicBezTo>
                  <a:cubicBezTo>
                    <a:pt x="86544" y="0"/>
                    <a:pt x="86526" y="9"/>
                    <a:pt x="86499" y="9"/>
                  </a:cubicBezTo>
                  <a:cubicBezTo>
                    <a:pt x="86473" y="9"/>
                    <a:pt x="86446" y="0"/>
                    <a:pt x="86419" y="0"/>
                  </a:cubicBezTo>
                  <a:cubicBezTo>
                    <a:pt x="86401" y="0"/>
                    <a:pt x="86374" y="9"/>
                    <a:pt x="86348" y="9"/>
                  </a:cubicBezTo>
                  <a:cubicBezTo>
                    <a:pt x="86321" y="9"/>
                    <a:pt x="86303" y="0"/>
                    <a:pt x="86276" y="0"/>
                  </a:cubicBezTo>
                  <a:cubicBezTo>
                    <a:pt x="86249" y="0"/>
                    <a:pt x="86223" y="9"/>
                    <a:pt x="86205" y="9"/>
                  </a:cubicBezTo>
                  <a:cubicBezTo>
                    <a:pt x="86178" y="9"/>
                    <a:pt x="86151" y="0"/>
                    <a:pt x="86125" y="0"/>
                  </a:cubicBezTo>
                  <a:cubicBezTo>
                    <a:pt x="86098" y="0"/>
                    <a:pt x="86080" y="9"/>
                    <a:pt x="86053" y="9"/>
                  </a:cubicBezTo>
                  <a:cubicBezTo>
                    <a:pt x="86026" y="9"/>
                    <a:pt x="86000" y="0"/>
                    <a:pt x="85973" y="0"/>
                  </a:cubicBezTo>
                  <a:cubicBezTo>
                    <a:pt x="85955" y="0"/>
                    <a:pt x="85928" y="9"/>
                    <a:pt x="85902" y="9"/>
                  </a:cubicBezTo>
                  <a:cubicBezTo>
                    <a:pt x="85875" y="9"/>
                    <a:pt x="85848" y="0"/>
                    <a:pt x="85830" y="0"/>
                  </a:cubicBezTo>
                  <a:cubicBezTo>
                    <a:pt x="85803" y="0"/>
                    <a:pt x="85777" y="9"/>
                    <a:pt x="85759" y="9"/>
                  </a:cubicBezTo>
                  <a:cubicBezTo>
                    <a:pt x="85732" y="9"/>
                    <a:pt x="85705" y="0"/>
                    <a:pt x="85679" y="0"/>
                  </a:cubicBezTo>
                  <a:cubicBezTo>
                    <a:pt x="85652" y="0"/>
                    <a:pt x="85634" y="9"/>
                    <a:pt x="85607" y="9"/>
                  </a:cubicBezTo>
                  <a:cubicBezTo>
                    <a:pt x="85580" y="9"/>
                    <a:pt x="85554" y="0"/>
                    <a:pt x="85527" y="0"/>
                  </a:cubicBezTo>
                  <a:cubicBezTo>
                    <a:pt x="85509" y="0"/>
                    <a:pt x="85482" y="9"/>
                    <a:pt x="85456" y="9"/>
                  </a:cubicBezTo>
                  <a:cubicBezTo>
                    <a:pt x="85429" y="9"/>
                    <a:pt x="85402" y="0"/>
                    <a:pt x="85384" y="0"/>
                  </a:cubicBezTo>
                  <a:cubicBezTo>
                    <a:pt x="85357" y="0"/>
                    <a:pt x="85331" y="9"/>
                    <a:pt x="85313" y="9"/>
                  </a:cubicBezTo>
                  <a:cubicBezTo>
                    <a:pt x="85286" y="9"/>
                    <a:pt x="85259" y="0"/>
                    <a:pt x="85232" y="0"/>
                  </a:cubicBezTo>
                  <a:cubicBezTo>
                    <a:pt x="85206" y="0"/>
                    <a:pt x="85188" y="9"/>
                    <a:pt x="85161" y="9"/>
                  </a:cubicBezTo>
                  <a:cubicBezTo>
                    <a:pt x="85134" y="9"/>
                    <a:pt x="85108" y="0"/>
                    <a:pt x="85081" y="0"/>
                  </a:cubicBezTo>
                  <a:cubicBezTo>
                    <a:pt x="85063" y="0"/>
                    <a:pt x="85036" y="9"/>
                    <a:pt x="85009" y="9"/>
                  </a:cubicBezTo>
                  <a:cubicBezTo>
                    <a:pt x="84983" y="9"/>
                    <a:pt x="84956" y="0"/>
                    <a:pt x="84938" y="0"/>
                  </a:cubicBezTo>
                  <a:cubicBezTo>
                    <a:pt x="84911" y="0"/>
                    <a:pt x="84885" y="9"/>
                    <a:pt x="84858" y="9"/>
                  </a:cubicBezTo>
                  <a:cubicBezTo>
                    <a:pt x="84840" y="9"/>
                    <a:pt x="84813" y="0"/>
                    <a:pt x="84786" y="0"/>
                  </a:cubicBezTo>
                  <a:cubicBezTo>
                    <a:pt x="84760" y="0"/>
                    <a:pt x="84742" y="9"/>
                    <a:pt x="84715" y="9"/>
                  </a:cubicBezTo>
                  <a:cubicBezTo>
                    <a:pt x="84688" y="9"/>
                    <a:pt x="84662" y="0"/>
                    <a:pt x="84635" y="0"/>
                  </a:cubicBezTo>
                  <a:cubicBezTo>
                    <a:pt x="84617" y="0"/>
                    <a:pt x="84590" y="9"/>
                    <a:pt x="84563" y="9"/>
                  </a:cubicBezTo>
                  <a:cubicBezTo>
                    <a:pt x="84537" y="9"/>
                    <a:pt x="84510" y="0"/>
                    <a:pt x="84492" y="0"/>
                  </a:cubicBezTo>
                  <a:cubicBezTo>
                    <a:pt x="84465" y="0"/>
                    <a:pt x="84439" y="9"/>
                    <a:pt x="84412" y="9"/>
                  </a:cubicBezTo>
                  <a:cubicBezTo>
                    <a:pt x="84394" y="9"/>
                    <a:pt x="84367" y="0"/>
                    <a:pt x="84340" y="0"/>
                  </a:cubicBezTo>
                  <a:cubicBezTo>
                    <a:pt x="84314" y="0"/>
                    <a:pt x="84287" y="9"/>
                    <a:pt x="84269" y="9"/>
                  </a:cubicBezTo>
                  <a:cubicBezTo>
                    <a:pt x="84242" y="9"/>
                    <a:pt x="84215" y="0"/>
                    <a:pt x="84189" y="0"/>
                  </a:cubicBezTo>
                  <a:cubicBezTo>
                    <a:pt x="84162" y="0"/>
                    <a:pt x="84144" y="9"/>
                    <a:pt x="84117" y="9"/>
                  </a:cubicBezTo>
                  <a:cubicBezTo>
                    <a:pt x="84091" y="9"/>
                    <a:pt x="84064" y="0"/>
                    <a:pt x="84046" y="0"/>
                  </a:cubicBezTo>
                  <a:cubicBezTo>
                    <a:pt x="84019" y="0"/>
                    <a:pt x="83992" y="9"/>
                    <a:pt x="83966" y="9"/>
                  </a:cubicBezTo>
                  <a:cubicBezTo>
                    <a:pt x="83948" y="9"/>
                    <a:pt x="83921" y="0"/>
                    <a:pt x="83894" y="0"/>
                  </a:cubicBezTo>
                  <a:cubicBezTo>
                    <a:pt x="83868" y="0"/>
                    <a:pt x="83841" y="9"/>
                    <a:pt x="83823" y="9"/>
                  </a:cubicBezTo>
                  <a:cubicBezTo>
                    <a:pt x="83796" y="9"/>
                    <a:pt x="83769" y="0"/>
                    <a:pt x="83743" y="0"/>
                  </a:cubicBezTo>
                  <a:cubicBezTo>
                    <a:pt x="83716" y="0"/>
                    <a:pt x="83698" y="9"/>
                    <a:pt x="83671" y="9"/>
                  </a:cubicBezTo>
                  <a:cubicBezTo>
                    <a:pt x="83645" y="9"/>
                    <a:pt x="83618" y="0"/>
                    <a:pt x="83591" y="0"/>
                  </a:cubicBezTo>
                  <a:cubicBezTo>
                    <a:pt x="83573" y="0"/>
                    <a:pt x="83546" y="9"/>
                    <a:pt x="83520" y="9"/>
                  </a:cubicBezTo>
                  <a:cubicBezTo>
                    <a:pt x="83502" y="9"/>
                    <a:pt x="83475" y="0"/>
                    <a:pt x="83448" y="0"/>
                  </a:cubicBezTo>
                  <a:cubicBezTo>
                    <a:pt x="83422" y="0"/>
                    <a:pt x="83395" y="9"/>
                    <a:pt x="83377" y="9"/>
                  </a:cubicBezTo>
                  <a:cubicBezTo>
                    <a:pt x="83350" y="9"/>
                    <a:pt x="83323" y="0"/>
                    <a:pt x="83297" y="0"/>
                  </a:cubicBezTo>
                  <a:cubicBezTo>
                    <a:pt x="83270" y="0"/>
                    <a:pt x="83252" y="9"/>
                    <a:pt x="83225" y="9"/>
                  </a:cubicBezTo>
                  <a:cubicBezTo>
                    <a:pt x="83198" y="9"/>
                    <a:pt x="83172" y="0"/>
                    <a:pt x="83145" y="0"/>
                  </a:cubicBezTo>
                  <a:cubicBezTo>
                    <a:pt x="83127" y="0"/>
                    <a:pt x="83100" y="9"/>
                    <a:pt x="83074" y="9"/>
                  </a:cubicBezTo>
                  <a:cubicBezTo>
                    <a:pt x="83056" y="9"/>
                    <a:pt x="83029" y="0"/>
                    <a:pt x="83002" y="0"/>
                  </a:cubicBezTo>
                  <a:cubicBezTo>
                    <a:pt x="82975" y="0"/>
                    <a:pt x="82949" y="9"/>
                    <a:pt x="82931" y="9"/>
                  </a:cubicBezTo>
                  <a:cubicBezTo>
                    <a:pt x="82904" y="9"/>
                    <a:pt x="82877" y="0"/>
                    <a:pt x="82851" y="0"/>
                  </a:cubicBezTo>
                  <a:cubicBezTo>
                    <a:pt x="82824" y="0"/>
                    <a:pt x="82806" y="9"/>
                    <a:pt x="82779" y="9"/>
                  </a:cubicBezTo>
                  <a:cubicBezTo>
                    <a:pt x="82752" y="9"/>
                    <a:pt x="82726" y="0"/>
                    <a:pt x="82699" y="0"/>
                  </a:cubicBezTo>
                  <a:cubicBezTo>
                    <a:pt x="82681" y="0"/>
                    <a:pt x="82654" y="9"/>
                    <a:pt x="82628" y="9"/>
                  </a:cubicBezTo>
                  <a:cubicBezTo>
                    <a:pt x="82601" y="9"/>
                    <a:pt x="82583" y="0"/>
                    <a:pt x="82556" y="0"/>
                  </a:cubicBezTo>
                  <a:cubicBezTo>
                    <a:pt x="82529" y="0"/>
                    <a:pt x="82503" y="9"/>
                    <a:pt x="82485" y="9"/>
                  </a:cubicBezTo>
                  <a:cubicBezTo>
                    <a:pt x="82458" y="9"/>
                    <a:pt x="82431" y="0"/>
                    <a:pt x="82405" y="0"/>
                  </a:cubicBezTo>
                  <a:cubicBezTo>
                    <a:pt x="82378" y="0"/>
                    <a:pt x="82360" y="9"/>
                    <a:pt x="82333" y="9"/>
                  </a:cubicBezTo>
                  <a:cubicBezTo>
                    <a:pt x="82306" y="9"/>
                    <a:pt x="82280" y="0"/>
                    <a:pt x="82253" y="0"/>
                  </a:cubicBezTo>
                  <a:cubicBezTo>
                    <a:pt x="82235" y="0"/>
                    <a:pt x="82208" y="9"/>
                    <a:pt x="82181" y="9"/>
                  </a:cubicBezTo>
                  <a:cubicBezTo>
                    <a:pt x="82155" y="9"/>
                    <a:pt x="82137" y="0"/>
                    <a:pt x="82110" y="0"/>
                  </a:cubicBezTo>
                  <a:cubicBezTo>
                    <a:pt x="82083" y="0"/>
                    <a:pt x="82057" y="9"/>
                    <a:pt x="82039" y="9"/>
                  </a:cubicBezTo>
                  <a:cubicBezTo>
                    <a:pt x="82012" y="9"/>
                    <a:pt x="81985" y="0"/>
                    <a:pt x="81958" y="0"/>
                  </a:cubicBezTo>
                  <a:cubicBezTo>
                    <a:pt x="81932" y="0"/>
                    <a:pt x="81914" y="9"/>
                    <a:pt x="81887" y="9"/>
                  </a:cubicBezTo>
                  <a:cubicBezTo>
                    <a:pt x="81860" y="9"/>
                    <a:pt x="81834" y="0"/>
                    <a:pt x="81807" y="0"/>
                  </a:cubicBezTo>
                  <a:cubicBezTo>
                    <a:pt x="81789" y="0"/>
                    <a:pt x="81762" y="9"/>
                    <a:pt x="81735" y="9"/>
                  </a:cubicBezTo>
                  <a:cubicBezTo>
                    <a:pt x="81709" y="9"/>
                    <a:pt x="81691" y="0"/>
                    <a:pt x="81664" y="0"/>
                  </a:cubicBezTo>
                  <a:cubicBezTo>
                    <a:pt x="81637" y="0"/>
                    <a:pt x="81611" y="9"/>
                    <a:pt x="81593" y="9"/>
                  </a:cubicBezTo>
                  <a:cubicBezTo>
                    <a:pt x="81566" y="9"/>
                    <a:pt x="81539" y="0"/>
                    <a:pt x="81512" y="0"/>
                  </a:cubicBezTo>
                  <a:cubicBezTo>
                    <a:pt x="81486" y="0"/>
                    <a:pt x="81468" y="9"/>
                    <a:pt x="81441" y="9"/>
                  </a:cubicBezTo>
                  <a:cubicBezTo>
                    <a:pt x="81414" y="9"/>
                    <a:pt x="81388" y="0"/>
                    <a:pt x="81361" y="0"/>
                  </a:cubicBezTo>
                  <a:cubicBezTo>
                    <a:pt x="81343" y="0"/>
                    <a:pt x="81316" y="9"/>
                    <a:pt x="81289" y="9"/>
                  </a:cubicBezTo>
                  <a:cubicBezTo>
                    <a:pt x="81263" y="9"/>
                    <a:pt x="81245" y="0"/>
                    <a:pt x="81218" y="0"/>
                  </a:cubicBezTo>
                  <a:cubicBezTo>
                    <a:pt x="81191" y="0"/>
                    <a:pt x="81164" y="9"/>
                    <a:pt x="81147" y="9"/>
                  </a:cubicBezTo>
                  <a:cubicBezTo>
                    <a:pt x="81120" y="9"/>
                    <a:pt x="81093" y="0"/>
                    <a:pt x="81066" y="0"/>
                  </a:cubicBezTo>
                  <a:cubicBezTo>
                    <a:pt x="81040" y="0"/>
                    <a:pt x="81022" y="9"/>
                    <a:pt x="80995" y="9"/>
                  </a:cubicBezTo>
                  <a:cubicBezTo>
                    <a:pt x="80968" y="9"/>
                    <a:pt x="80941" y="0"/>
                    <a:pt x="80915" y="0"/>
                  </a:cubicBezTo>
                  <a:cubicBezTo>
                    <a:pt x="80897" y="0"/>
                    <a:pt x="80870" y="9"/>
                    <a:pt x="80843" y="9"/>
                  </a:cubicBezTo>
                  <a:cubicBezTo>
                    <a:pt x="80817" y="9"/>
                    <a:pt x="80799" y="0"/>
                    <a:pt x="80772" y="0"/>
                  </a:cubicBezTo>
                  <a:cubicBezTo>
                    <a:pt x="80745" y="0"/>
                    <a:pt x="80718" y="9"/>
                    <a:pt x="80701" y="9"/>
                  </a:cubicBezTo>
                  <a:cubicBezTo>
                    <a:pt x="80674" y="9"/>
                    <a:pt x="80647" y="0"/>
                    <a:pt x="80620" y="0"/>
                  </a:cubicBezTo>
                  <a:cubicBezTo>
                    <a:pt x="80594" y="0"/>
                    <a:pt x="80576" y="9"/>
                    <a:pt x="80549" y="9"/>
                  </a:cubicBezTo>
                  <a:cubicBezTo>
                    <a:pt x="80522" y="9"/>
                    <a:pt x="80495" y="0"/>
                    <a:pt x="80469" y="0"/>
                  </a:cubicBezTo>
                  <a:cubicBezTo>
                    <a:pt x="80451" y="0"/>
                    <a:pt x="80424" y="9"/>
                    <a:pt x="80397" y="9"/>
                  </a:cubicBezTo>
                  <a:cubicBezTo>
                    <a:pt x="80371" y="9"/>
                    <a:pt x="80353" y="0"/>
                    <a:pt x="80326" y="0"/>
                  </a:cubicBezTo>
                  <a:cubicBezTo>
                    <a:pt x="80299" y="0"/>
                    <a:pt x="80272" y="9"/>
                    <a:pt x="80255" y="9"/>
                  </a:cubicBezTo>
                  <a:cubicBezTo>
                    <a:pt x="80228" y="9"/>
                    <a:pt x="80201" y="0"/>
                    <a:pt x="80174" y="0"/>
                  </a:cubicBezTo>
                  <a:cubicBezTo>
                    <a:pt x="80147" y="0"/>
                    <a:pt x="80130" y="9"/>
                    <a:pt x="80103" y="9"/>
                  </a:cubicBezTo>
                  <a:cubicBezTo>
                    <a:pt x="80076" y="9"/>
                    <a:pt x="80049" y="0"/>
                    <a:pt x="80023" y="0"/>
                  </a:cubicBezTo>
                  <a:cubicBezTo>
                    <a:pt x="80005" y="0"/>
                    <a:pt x="79978" y="9"/>
                    <a:pt x="79951" y="9"/>
                  </a:cubicBezTo>
                  <a:cubicBezTo>
                    <a:pt x="79924" y="9"/>
                    <a:pt x="79898" y="0"/>
                    <a:pt x="79880" y="0"/>
                  </a:cubicBezTo>
                  <a:cubicBezTo>
                    <a:pt x="79853" y="0"/>
                    <a:pt x="79826" y="9"/>
                    <a:pt x="79808" y="9"/>
                  </a:cubicBezTo>
                  <a:cubicBezTo>
                    <a:pt x="79782" y="9"/>
                    <a:pt x="79755" y="0"/>
                    <a:pt x="79728" y="0"/>
                  </a:cubicBezTo>
                  <a:cubicBezTo>
                    <a:pt x="79701" y="0"/>
                    <a:pt x="79684" y="9"/>
                    <a:pt x="79657" y="9"/>
                  </a:cubicBezTo>
                  <a:cubicBezTo>
                    <a:pt x="79630" y="9"/>
                    <a:pt x="79603" y="0"/>
                    <a:pt x="79577" y="0"/>
                  </a:cubicBezTo>
                  <a:cubicBezTo>
                    <a:pt x="79559" y="0"/>
                    <a:pt x="79532" y="9"/>
                    <a:pt x="79505" y="9"/>
                  </a:cubicBezTo>
                  <a:cubicBezTo>
                    <a:pt x="79478" y="9"/>
                    <a:pt x="79452" y="0"/>
                    <a:pt x="79434" y="0"/>
                  </a:cubicBezTo>
                  <a:cubicBezTo>
                    <a:pt x="79407" y="0"/>
                    <a:pt x="79380" y="9"/>
                    <a:pt x="79354" y="9"/>
                  </a:cubicBezTo>
                  <a:cubicBezTo>
                    <a:pt x="79336" y="9"/>
                    <a:pt x="79309" y="0"/>
                    <a:pt x="79282" y="0"/>
                  </a:cubicBezTo>
                  <a:cubicBezTo>
                    <a:pt x="79255" y="0"/>
                    <a:pt x="79238" y="9"/>
                    <a:pt x="79211" y="9"/>
                  </a:cubicBezTo>
                  <a:cubicBezTo>
                    <a:pt x="79184" y="9"/>
                    <a:pt x="79157" y="0"/>
                    <a:pt x="79130" y="0"/>
                  </a:cubicBezTo>
                  <a:cubicBezTo>
                    <a:pt x="79104" y="0"/>
                    <a:pt x="79086" y="9"/>
                    <a:pt x="79059" y="9"/>
                  </a:cubicBezTo>
                  <a:cubicBezTo>
                    <a:pt x="79032" y="9"/>
                    <a:pt x="79006" y="0"/>
                    <a:pt x="78988" y="0"/>
                  </a:cubicBezTo>
                  <a:cubicBezTo>
                    <a:pt x="78961" y="0"/>
                    <a:pt x="78934" y="9"/>
                    <a:pt x="78907" y="9"/>
                  </a:cubicBezTo>
                  <a:cubicBezTo>
                    <a:pt x="78890" y="9"/>
                    <a:pt x="78863" y="0"/>
                    <a:pt x="78836" y="0"/>
                  </a:cubicBezTo>
                  <a:cubicBezTo>
                    <a:pt x="78809" y="0"/>
                    <a:pt x="78783" y="9"/>
                    <a:pt x="78765" y="9"/>
                  </a:cubicBezTo>
                  <a:cubicBezTo>
                    <a:pt x="78738" y="9"/>
                    <a:pt x="78711" y="0"/>
                    <a:pt x="78684" y="0"/>
                  </a:cubicBezTo>
                  <a:cubicBezTo>
                    <a:pt x="78658" y="0"/>
                    <a:pt x="78640" y="9"/>
                    <a:pt x="78613" y="9"/>
                  </a:cubicBezTo>
                  <a:cubicBezTo>
                    <a:pt x="78586" y="9"/>
                    <a:pt x="78560" y="0"/>
                    <a:pt x="78542" y="0"/>
                  </a:cubicBezTo>
                  <a:cubicBezTo>
                    <a:pt x="78515" y="0"/>
                    <a:pt x="78488" y="9"/>
                    <a:pt x="78461" y="9"/>
                  </a:cubicBezTo>
                  <a:cubicBezTo>
                    <a:pt x="78444" y="9"/>
                    <a:pt x="78417" y="0"/>
                    <a:pt x="78390" y="0"/>
                  </a:cubicBezTo>
                  <a:cubicBezTo>
                    <a:pt x="78363" y="0"/>
                    <a:pt x="78337" y="9"/>
                    <a:pt x="78319" y="9"/>
                  </a:cubicBezTo>
                  <a:cubicBezTo>
                    <a:pt x="78292" y="9"/>
                    <a:pt x="78265" y="0"/>
                    <a:pt x="78238" y="0"/>
                  </a:cubicBezTo>
                  <a:cubicBezTo>
                    <a:pt x="78212" y="0"/>
                    <a:pt x="78194" y="9"/>
                    <a:pt x="78167" y="9"/>
                  </a:cubicBezTo>
                  <a:cubicBezTo>
                    <a:pt x="78140" y="9"/>
                    <a:pt x="78113" y="0"/>
                    <a:pt x="78087" y="0"/>
                  </a:cubicBezTo>
                  <a:cubicBezTo>
                    <a:pt x="78069" y="0"/>
                    <a:pt x="78042" y="9"/>
                    <a:pt x="78015" y="9"/>
                  </a:cubicBezTo>
                  <a:cubicBezTo>
                    <a:pt x="77998" y="9"/>
                    <a:pt x="77971" y="0"/>
                    <a:pt x="77944" y="0"/>
                  </a:cubicBezTo>
                  <a:cubicBezTo>
                    <a:pt x="77917" y="0"/>
                    <a:pt x="77890" y="9"/>
                    <a:pt x="77873" y="9"/>
                  </a:cubicBezTo>
                  <a:cubicBezTo>
                    <a:pt x="77846" y="9"/>
                    <a:pt x="77819" y="0"/>
                    <a:pt x="77792" y="0"/>
                  </a:cubicBezTo>
                  <a:cubicBezTo>
                    <a:pt x="77766" y="0"/>
                    <a:pt x="77748" y="9"/>
                    <a:pt x="77721" y="9"/>
                  </a:cubicBezTo>
                  <a:cubicBezTo>
                    <a:pt x="77694" y="9"/>
                    <a:pt x="77667" y="0"/>
                    <a:pt x="77641" y="0"/>
                  </a:cubicBezTo>
                  <a:cubicBezTo>
                    <a:pt x="77623" y="0"/>
                    <a:pt x="77596" y="9"/>
                    <a:pt x="77569" y="9"/>
                  </a:cubicBezTo>
                  <a:cubicBezTo>
                    <a:pt x="77551" y="9"/>
                    <a:pt x="77525" y="0"/>
                    <a:pt x="77498" y="0"/>
                  </a:cubicBezTo>
                  <a:cubicBezTo>
                    <a:pt x="77471" y="0"/>
                    <a:pt x="77444" y="9"/>
                    <a:pt x="77427" y="9"/>
                  </a:cubicBezTo>
                  <a:cubicBezTo>
                    <a:pt x="77400" y="9"/>
                    <a:pt x="77373" y="0"/>
                    <a:pt x="77346" y="0"/>
                  </a:cubicBezTo>
                  <a:cubicBezTo>
                    <a:pt x="77320" y="0"/>
                    <a:pt x="77302" y="9"/>
                    <a:pt x="77275" y="9"/>
                  </a:cubicBezTo>
                  <a:cubicBezTo>
                    <a:pt x="77248" y="9"/>
                    <a:pt x="77221" y="0"/>
                    <a:pt x="77195" y="0"/>
                  </a:cubicBezTo>
                  <a:cubicBezTo>
                    <a:pt x="77177" y="0"/>
                    <a:pt x="77150" y="9"/>
                    <a:pt x="77123" y="9"/>
                  </a:cubicBezTo>
                  <a:cubicBezTo>
                    <a:pt x="77096" y="9"/>
                    <a:pt x="77079" y="0"/>
                    <a:pt x="77052" y="0"/>
                  </a:cubicBezTo>
                  <a:cubicBezTo>
                    <a:pt x="77025" y="0"/>
                    <a:pt x="76998" y="9"/>
                    <a:pt x="76981" y="9"/>
                  </a:cubicBezTo>
                  <a:cubicBezTo>
                    <a:pt x="76954" y="9"/>
                    <a:pt x="76927" y="0"/>
                    <a:pt x="76900" y="0"/>
                  </a:cubicBezTo>
                  <a:cubicBezTo>
                    <a:pt x="76873" y="0"/>
                    <a:pt x="76856" y="9"/>
                    <a:pt x="76829" y="9"/>
                  </a:cubicBezTo>
                  <a:cubicBezTo>
                    <a:pt x="76802" y="9"/>
                    <a:pt x="76775" y="0"/>
                    <a:pt x="76749" y="0"/>
                  </a:cubicBezTo>
                  <a:cubicBezTo>
                    <a:pt x="76731" y="0"/>
                    <a:pt x="76704" y="9"/>
                    <a:pt x="76677" y="9"/>
                  </a:cubicBezTo>
                  <a:cubicBezTo>
                    <a:pt x="76650" y="9"/>
                    <a:pt x="76633" y="0"/>
                    <a:pt x="76606" y="0"/>
                  </a:cubicBezTo>
                  <a:cubicBezTo>
                    <a:pt x="76579" y="0"/>
                    <a:pt x="76552" y="9"/>
                    <a:pt x="76534" y="9"/>
                  </a:cubicBezTo>
                  <a:cubicBezTo>
                    <a:pt x="76508" y="9"/>
                    <a:pt x="76481" y="0"/>
                    <a:pt x="76454" y="0"/>
                  </a:cubicBezTo>
                  <a:cubicBezTo>
                    <a:pt x="76427" y="0"/>
                    <a:pt x="76410" y="9"/>
                    <a:pt x="76383" y="9"/>
                  </a:cubicBezTo>
                  <a:cubicBezTo>
                    <a:pt x="76356" y="9"/>
                    <a:pt x="76329" y="0"/>
                    <a:pt x="76303" y="0"/>
                  </a:cubicBezTo>
                  <a:cubicBezTo>
                    <a:pt x="76285" y="0"/>
                    <a:pt x="76258" y="9"/>
                    <a:pt x="76231" y="9"/>
                  </a:cubicBezTo>
                  <a:cubicBezTo>
                    <a:pt x="76204" y="9"/>
                    <a:pt x="76187" y="0"/>
                    <a:pt x="76160" y="0"/>
                  </a:cubicBezTo>
                  <a:cubicBezTo>
                    <a:pt x="76133" y="0"/>
                    <a:pt x="76106" y="9"/>
                    <a:pt x="76088" y="9"/>
                  </a:cubicBezTo>
                  <a:cubicBezTo>
                    <a:pt x="76062" y="9"/>
                    <a:pt x="76035" y="0"/>
                    <a:pt x="76008" y="0"/>
                  </a:cubicBezTo>
                  <a:cubicBezTo>
                    <a:pt x="75981" y="0"/>
                    <a:pt x="75964" y="9"/>
                    <a:pt x="75937" y="9"/>
                  </a:cubicBezTo>
                  <a:cubicBezTo>
                    <a:pt x="75910" y="9"/>
                    <a:pt x="75883" y="0"/>
                    <a:pt x="75856" y="0"/>
                  </a:cubicBezTo>
                  <a:cubicBezTo>
                    <a:pt x="75839" y="0"/>
                    <a:pt x="75812" y="9"/>
                    <a:pt x="75785" y="9"/>
                  </a:cubicBezTo>
                  <a:cubicBezTo>
                    <a:pt x="75758" y="9"/>
                    <a:pt x="75740" y="0"/>
                    <a:pt x="75714" y="0"/>
                  </a:cubicBezTo>
                  <a:cubicBezTo>
                    <a:pt x="75687" y="0"/>
                    <a:pt x="75660" y="9"/>
                    <a:pt x="75642" y="9"/>
                  </a:cubicBezTo>
                  <a:cubicBezTo>
                    <a:pt x="75616" y="9"/>
                    <a:pt x="75589" y="0"/>
                    <a:pt x="75562" y="0"/>
                  </a:cubicBezTo>
                  <a:cubicBezTo>
                    <a:pt x="75535" y="0"/>
                    <a:pt x="75517" y="9"/>
                    <a:pt x="75491" y="9"/>
                  </a:cubicBezTo>
                  <a:cubicBezTo>
                    <a:pt x="75464" y="9"/>
                    <a:pt x="75437" y="0"/>
                    <a:pt x="75410" y="0"/>
                  </a:cubicBezTo>
                  <a:cubicBezTo>
                    <a:pt x="75393" y="0"/>
                    <a:pt x="75366" y="9"/>
                    <a:pt x="75339" y="9"/>
                  </a:cubicBezTo>
                  <a:cubicBezTo>
                    <a:pt x="75312" y="9"/>
                    <a:pt x="75294" y="0"/>
                    <a:pt x="75268" y="0"/>
                  </a:cubicBezTo>
                  <a:cubicBezTo>
                    <a:pt x="75241" y="0"/>
                    <a:pt x="75214" y="9"/>
                    <a:pt x="75196" y="9"/>
                  </a:cubicBezTo>
                  <a:cubicBezTo>
                    <a:pt x="75170" y="9"/>
                    <a:pt x="75143" y="0"/>
                    <a:pt x="75116" y="0"/>
                  </a:cubicBezTo>
                  <a:cubicBezTo>
                    <a:pt x="75089" y="0"/>
                    <a:pt x="75071" y="9"/>
                    <a:pt x="75045" y="9"/>
                  </a:cubicBezTo>
                  <a:cubicBezTo>
                    <a:pt x="75018" y="9"/>
                    <a:pt x="74991" y="0"/>
                    <a:pt x="74964" y="0"/>
                  </a:cubicBezTo>
                  <a:cubicBezTo>
                    <a:pt x="74947" y="0"/>
                    <a:pt x="74920" y="9"/>
                    <a:pt x="74893" y="9"/>
                  </a:cubicBezTo>
                  <a:cubicBezTo>
                    <a:pt x="74866" y="9"/>
                    <a:pt x="74848" y="0"/>
                    <a:pt x="74822" y="0"/>
                  </a:cubicBezTo>
                  <a:cubicBezTo>
                    <a:pt x="74795" y="0"/>
                    <a:pt x="74768" y="9"/>
                    <a:pt x="74750" y="9"/>
                  </a:cubicBezTo>
                  <a:cubicBezTo>
                    <a:pt x="74723" y="9"/>
                    <a:pt x="74697" y="0"/>
                    <a:pt x="74670" y="0"/>
                  </a:cubicBezTo>
                  <a:cubicBezTo>
                    <a:pt x="74643" y="0"/>
                    <a:pt x="74625" y="9"/>
                    <a:pt x="74599" y="9"/>
                  </a:cubicBezTo>
                  <a:cubicBezTo>
                    <a:pt x="74572" y="9"/>
                    <a:pt x="74545" y="0"/>
                    <a:pt x="74518" y="0"/>
                  </a:cubicBezTo>
                  <a:cubicBezTo>
                    <a:pt x="74500" y="0"/>
                    <a:pt x="74474" y="9"/>
                    <a:pt x="74447" y="9"/>
                  </a:cubicBezTo>
                  <a:cubicBezTo>
                    <a:pt x="74420" y="9"/>
                    <a:pt x="74393" y="0"/>
                    <a:pt x="74376" y="0"/>
                  </a:cubicBezTo>
                  <a:cubicBezTo>
                    <a:pt x="74349" y="0"/>
                    <a:pt x="74322" y="9"/>
                    <a:pt x="74304" y="9"/>
                  </a:cubicBezTo>
                  <a:cubicBezTo>
                    <a:pt x="74277" y="9"/>
                    <a:pt x="74251" y="0"/>
                    <a:pt x="74224" y="0"/>
                  </a:cubicBezTo>
                  <a:cubicBezTo>
                    <a:pt x="74197" y="0"/>
                    <a:pt x="74179" y="9"/>
                    <a:pt x="74153" y="9"/>
                  </a:cubicBezTo>
                  <a:cubicBezTo>
                    <a:pt x="74126" y="9"/>
                    <a:pt x="74099" y="0"/>
                    <a:pt x="74072" y="0"/>
                  </a:cubicBezTo>
                  <a:cubicBezTo>
                    <a:pt x="74054" y="0"/>
                    <a:pt x="74028" y="9"/>
                    <a:pt x="74001" y="9"/>
                  </a:cubicBezTo>
                  <a:cubicBezTo>
                    <a:pt x="73974" y="9"/>
                    <a:pt x="73947" y="0"/>
                    <a:pt x="73930" y="0"/>
                  </a:cubicBezTo>
                  <a:cubicBezTo>
                    <a:pt x="73903" y="0"/>
                    <a:pt x="73876" y="9"/>
                    <a:pt x="73849" y="9"/>
                  </a:cubicBezTo>
                  <a:cubicBezTo>
                    <a:pt x="73831" y="9"/>
                    <a:pt x="73805" y="0"/>
                    <a:pt x="73778" y="0"/>
                  </a:cubicBezTo>
                  <a:cubicBezTo>
                    <a:pt x="73751" y="0"/>
                    <a:pt x="73733" y="9"/>
                    <a:pt x="73706" y="9"/>
                  </a:cubicBezTo>
                  <a:cubicBezTo>
                    <a:pt x="73680" y="9"/>
                    <a:pt x="73653" y="0"/>
                    <a:pt x="73626" y="0"/>
                  </a:cubicBezTo>
                  <a:cubicBezTo>
                    <a:pt x="73608" y="0"/>
                    <a:pt x="73582" y="9"/>
                    <a:pt x="73555" y="9"/>
                  </a:cubicBezTo>
                  <a:cubicBezTo>
                    <a:pt x="73528" y="9"/>
                    <a:pt x="73501" y="0"/>
                    <a:pt x="73483" y="0"/>
                  </a:cubicBezTo>
                  <a:cubicBezTo>
                    <a:pt x="73457" y="0"/>
                    <a:pt x="73430" y="9"/>
                    <a:pt x="73403" y="9"/>
                  </a:cubicBezTo>
                  <a:cubicBezTo>
                    <a:pt x="73385" y="9"/>
                    <a:pt x="73359" y="0"/>
                    <a:pt x="73332" y="0"/>
                  </a:cubicBezTo>
                  <a:cubicBezTo>
                    <a:pt x="73305" y="0"/>
                    <a:pt x="73278" y="9"/>
                    <a:pt x="73260" y="9"/>
                  </a:cubicBezTo>
                  <a:cubicBezTo>
                    <a:pt x="73234" y="9"/>
                    <a:pt x="73207" y="0"/>
                    <a:pt x="73180" y="0"/>
                  </a:cubicBezTo>
                  <a:cubicBezTo>
                    <a:pt x="73153" y="0"/>
                    <a:pt x="73136" y="9"/>
                    <a:pt x="73109" y="9"/>
                  </a:cubicBezTo>
                  <a:cubicBezTo>
                    <a:pt x="73082" y="9"/>
                    <a:pt x="73055" y="0"/>
                    <a:pt x="73037" y="0"/>
                  </a:cubicBezTo>
                  <a:cubicBezTo>
                    <a:pt x="73011" y="0"/>
                    <a:pt x="72984" y="9"/>
                    <a:pt x="72957" y="9"/>
                  </a:cubicBezTo>
                  <a:cubicBezTo>
                    <a:pt x="72939" y="9"/>
                    <a:pt x="72913" y="0"/>
                    <a:pt x="72886" y="0"/>
                  </a:cubicBezTo>
                  <a:cubicBezTo>
                    <a:pt x="72859" y="0"/>
                    <a:pt x="72832" y="9"/>
                    <a:pt x="72814" y="9"/>
                  </a:cubicBezTo>
                  <a:cubicBezTo>
                    <a:pt x="72788" y="9"/>
                    <a:pt x="72761" y="0"/>
                    <a:pt x="72734" y="0"/>
                  </a:cubicBezTo>
                  <a:cubicBezTo>
                    <a:pt x="72707" y="0"/>
                    <a:pt x="72689" y="9"/>
                    <a:pt x="72663" y="9"/>
                  </a:cubicBezTo>
                  <a:cubicBezTo>
                    <a:pt x="72636" y="9"/>
                    <a:pt x="72609" y="0"/>
                    <a:pt x="72582" y="0"/>
                  </a:cubicBezTo>
                  <a:cubicBezTo>
                    <a:pt x="72565" y="0"/>
                    <a:pt x="72538" y="9"/>
                    <a:pt x="72511" y="9"/>
                  </a:cubicBezTo>
                  <a:cubicBezTo>
                    <a:pt x="72493" y="9"/>
                    <a:pt x="72466" y="0"/>
                    <a:pt x="72440" y="0"/>
                  </a:cubicBezTo>
                  <a:cubicBezTo>
                    <a:pt x="72413" y="0"/>
                    <a:pt x="72386" y="9"/>
                    <a:pt x="72368" y="9"/>
                  </a:cubicBezTo>
                  <a:cubicBezTo>
                    <a:pt x="72342" y="9"/>
                    <a:pt x="72315" y="0"/>
                    <a:pt x="72288" y="0"/>
                  </a:cubicBezTo>
                  <a:cubicBezTo>
                    <a:pt x="72261" y="0"/>
                    <a:pt x="72243" y="9"/>
                    <a:pt x="72217" y="9"/>
                  </a:cubicBezTo>
                  <a:cubicBezTo>
                    <a:pt x="72190" y="9"/>
                    <a:pt x="72163" y="0"/>
                    <a:pt x="72136" y="0"/>
                  </a:cubicBezTo>
                  <a:cubicBezTo>
                    <a:pt x="72119" y="0"/>
                    <a:pt x="72092" y="9"/>
                    <a:pt x="72065" y="9"/>
                  </a:cubicBezTo>
                  <a:cubicBezTo>
                    <a:pt x="72047" y="9"/>
                    <a:pt x="72020" y="0"/>
                    <a:pt x="71994" y="0"/>
                  </a:cubicBezTo>
                  <a:cubicBezTo>
                    <a:pt x="71967" y="0"/>
                    <a:pt x="71940" y="9"/>
                    <a:pt x="71922" y="9"/>
                  </a:cubicBezTo>
                  <a:cubicBezTo>
                    <a:pt x="71896" y="9"/>
                    <a:pt x="71869" y="0"/>
                    <a:pt x="71842" y="0"/>
                  </a:cubicBezTo>
                  <a:cubicBezTo>
                    <a:pt x="71815" y="0"/>
                    <a:pt x="71797" y="9"/>
                    <a:pt x="71771" y="9"/>
                  </a:cubicBezTo>
                  <a:cubicBezTo>
                    <a:pt x="71744" y="9"/>
                    <a:pt x="71717" y="0"/>
                    <a:pt x="71690" y="0"/>
                  </a:cubicBezTo>
                  <a:cubicBezTo>
                    <a:pt x="71672" y="0"/>
                    <a:pt x="71646" y="9"/>
                    <a:pt x="71619" y="9"/>
                  </a:cubicBezTo>
                  <a:cubicBezTo>
                    <a:pt x="71592" y="9"/>
                    <a:pt x="71574" y="0"/>
                    <a:pt x="71548" y="0"/>
                  </a:cubicBezTo>
                  <a:cubicBezTo>
                    <a:pt x="71521" y="0"/>
                    <a:pt x="71494" y="9"/>
                    <a:pt x="71476" y="9"/>
                  </a:cubicBezTo>
                  <a:cubicBezTo>
                    <a:pt x="71449" y="9"/>
                    <a:pt x="71423" y="0"/>
                    <a:pt x="71396" y="0"/>
                  </a:cubicBezTo>
                  <a:cubicBezTo>
                    <a:pt x="71369" y="0"/>
                    <a:pt x="71351" y="9"/>
                    <a:pt x="71325" y="9"/>
                  </a:cubicBezTo>
                  <a:cubicBezTo>
                    <a:pt x="71298" y="9"/>
                    <a:pt x="71271" y="0"/>
                    <a:pt x="71244" y="0"/>
                  </a:cubicBezTo>
                  <a:cubicBezTo>
                    <a:pt x="71226" y="0"/>
                    <a:pt x="71200" y="9"/>
                    <a:pt x="71173" y="9"/>
                  </a:cubicBezTo>
                  <a:cubicBezTo>
                    <a:pt x="71146" y="9"/>
                    <a:pt x="71128" y="0"/>
                    <a:pt x="71102" y="0"/>
                  </a:cubicBezTo>
                  <a:cubicBezTo>
                    <a:pt x="71075" y="0"/>
                    <a:pt x="71048" y="9"/>
                    <a:pt x="71030" y="9"/>
                  </a:cubicBezTo>
                  <a:cubicBezTo>
                    <a:pt x="71003" y="9"/>
                    <a:pt x="70977" y="0"/>
                    <a:pt x="70950" y="0"/>
                  </a:cubicBezTo>
                  <a:cubicBezTo>
                    <a:pt x="70923" y="0"/>
                    <a:pt x="70905" y="9"/>
                    <a:pt x="70879" y="9"/>
                  </a:cubicBezTo>
                  <a:cubicBezTo>
                    <a:pt x="70852" y="9"/>
                    <a:pt x="70825" y="0"/>
                    <a:pt x="70798" y="0"/>
                  </a:cubicBezTo>
                  <a:cubicBezTo>
                    <a:pt x="70780" y="0"/>
                    <a:pt x="70754" y="9"/>
                    <a:pt x="70727" y="9"/>
                  </a:cubicBezTo>
                  <a:cubicBezTo>
                    <a:pt x="70700" y="9"/>
                    <a:pt x="70682" y="0"/>
                    <a:pt x="70655" y="0"/>
                  </a:cubicBezTo>
                  <a:cubicBezTo>
                    <a:pt x="70629" y="0"/>
                    <a:pt x="70602" y="9"/>
                    <a:pt x="70584" y="9"/>
                  </a:cubicBezTo>
                  <a:cubicBezTo>
                    <a:pt x="70557" y="9"/>
                    <a:pt x="70531" y="0"/>
                    <a:pt x="70504" y="0"/>
                  </a:cubicBezTo>
                  <a:cubicBezTo>
                    <a:pt x="70477" y="0"/>
                    <a:pt x="70459" y="9"/>
                    <a:pt x="70432" y="9"/>
                  </a:cubicBezTo>
                  <a:cubicBezTo>
                    <a:pt x="70406" y="9"/>
                    <a:pt x="70379" y="0"/>
                    <a:pt x="70352" y="0"/>
                  </a:cubicBezTo>
                  <a:cubicBezTo>
                    <a:pt x="70334" y="0"/>
                    <a:pt x="70308" y="9"/>
                    <a:pt x="70281" y="9"/>
                  </a:cubicBezTo>
                  <a:cubicBezTo>
                    <a:pt x="70254" y="9"/>
                    <a:pt x="70236" y="0"/>
                    <a:pt x="70209" y="0"/>
                  </a:cubicBezTo>
                  <a:cubicBezTo>
                    <a:pt x="70183" y="0"/>
                    <a:pt x="70156" y="9"/>
                    <a:pt x="70138" y="9"/>
                  </a:cubicBezTo>
                  <a:cubicBezTo>
                    <a:pt x="70111" y="9"/>
                    <a:pt x="70085" y="0"/>
                    <a:pt x="70058" y="0"/>
                  </a:cubicBezTo>
                  <a:cubicBezTo>
                    <a:pt x="70031" y="0"/>
                    <a:pt x="70013" y="9"/>
                    <a:pt x="69986" y="9"/>
                  </a:cubicBezTo>
                  <a:cubicBezTo>
                    <a:pt x="69960" y="9"/>
                    <a:pt x="69933" y="0"/>
                    <a:pt x="69906" y="0"/>
                  </a:cubicBezTo>
                  <a:cubicBezTo>
                    <a:pt x="69888" y="0"/>
                    <a:pt x="69862" y="9"/>
                    <a:pt x="69835" y="9"/>
                  </a:cubicBezTo>
                  <a:cubicBezTo>
                    <a:pt x="69808" y="9"/>
                    <a:pt x="69790" y="0"/>
                    <a:pt x="69763" y="0"/>
                  </a:cubicBezTo>
                  <a:cubicBezTo>
                    <a:pt x="69737" y="0"/>
                    <a:pt x="69710" y="9"/>
                    <a:pt x="69692" y="9"/>
                  </a:cubicBezTo>
                  <a:cubicBezTo>
                    <a:pt x="69665" y="9"/>
                    <a:pt x="69638" y="0"/>
                    <a:pt x="69612" y="0"/>
                  </a:cubicBezTo>
                  <a:cubicBezTo>
                    <a:pt x="69585" y="0"/>
                    <a:pt x="69567" y="9"/>
                    <a:pt x="69540" y="9"/>
                  </a:cubicBezTo>
                  <a:cubicBezTo>
                    <a:pt x="69514" y="9"/>
                    <a:pt x="69487" y="0"/>
                    <a:pt x="69460" y="0"/>
                  </a:cubicBezTo>
                  <a:cubicBezTo>
                    <a:pt x="69442" y="0"/>
                    <a:pt x="69415" y="9"/>
                    <a:pt x="69389" y="9"/>
                  </a:cubicBezTo>
                  <a:cubicBezTo>
                    <a:pt x="69362" y="9"/>
                    <a:pt x="69335" y="0"/>
                    <a:pt x="69317" y="0"/>
                  </a:cubicBezTo>
                  <a:cubicBezTo>
                    <a:pt x="69291" y="0"/>
                    <a:pt x="69264" y="9"/>
                    <a:pt x="69246" y="9"/>
                  </a:cubicBezTo>
                  <a:cubicBezTo>
                    <a:pt x="69219" y="9"/>
                    <a:pt x="69192" y="0"/>
                    <a:pt x="69166" y="0"/>
                  </a:cubicBezTo>
                  <a:cubicBezTo>
                    <a:pt x="69139" y="0"/>
                    <a:pt x="69121" y="9"/>
                    <a:pt x="69094" y="9"/>
                  </a:cubicBezTo>
                  <a:cubicBezTo>
                    <a:pt x="69068" y="9"/>
                    <a:pt x="69041" y="0"/>
                    <a:pt x="69014" y="0"/>
                  </a:cubicBezTo>
                  <a:cubicBezTo>
                    <a:pt x="68996" y="0"/>
                    <a:pt x="68969" y="9"/>
                    <a:pt x="68943" y="9"/>
                  </a:cubicBezTo>
                  <a:cubicBezTo>
                    <a:pt x="68916" y="9"/>
                    <a:pt x="68889" y="0"/>
                    <a:pt x="68871" y="0"/>
                  </a:cubicBezTo>
                  <a:cubicBezTo>
                    <a:pt x="68845" y="0"/>
                    <a:pt x="68818" y="9"/>
                    <a:pt x="68800" y="9"/>
                  </a:cubicBezTo>
                  <a:cubicBezTo>
                    <a:pt x="68773" y="9"/>
                    <a:pt x="68746" y="0"/>
                    <a:pt x="68720" y="0"/>
                  </a:cubicBezTo>
                  <a:cubicBezTo>
                    <a:pt x="68693" y="0"/>
                    <a:pt x="68675" y="9"/>
                    <a:pt x="68648" y="9"/>
                  </a:cubicBezTo>
                  <a:cubicBezTo>
                    <a:pt x="68621" y="9"/>
                    <a:pt x="68595" y="0"/>
                    <a:pt x="68568" y="0"/>
                  </a:cubicBezTo>
                  <a:cubicBezTo>
                    <a:pt x="68550" y="0"/>
                    <a:pt x="68523" y="9"/>
                    <a:pt x="68497" y="9"/>
                  </a:cubicBezTo>
                  <a:cubicBezTo>
                    <a:pt x="68470" y="9"/>
                    <a:pt x="68443" y="0"/>
                    <a:pt x="68425" y="0"/>
                  </a:cubicBezTo>
                  <a:cubicBezTo>
                    <a:pt x="68398" y="0"/>
                    <a:pt x="68372" y="9"/>
                    <a:pt x="68345" y="9"/>
                  </a:cubicBezTo>
                  <a:cubicBezTo>
                    <a:pt x="68327" y="9"/>
                    <a:pt x="68300" y="0"/>
                    <a:pt x="68274" y="0"/>
                  </a:cubicBezTo>
                  <a:cubicBezTo>
                    <a:pt x="68247" y="0"/>
                    <a:pt x="68229" y="9"/>
                    <a:pt x="68202" y="9"/>
                  </a:cubicBezTo>
                  <a:cubicBezTo>
                    <a:pt x="68175" y="9"/>
                    <a:pt x="68149" y="0"/>
                    <a:pt x="68122" y="0"/>
                  </a:cubicBezTo>
                  <a:cubicBezTo>
                    <a:pt x="68104" y="0"/>
                    <a:pt x="68077" y="9"/>
                    <a:pt x="68051" y="9"/>
                  </a:cubicBezTo>
                  <a:cubicBezTo>
                    <a:pt x="68024" y="9"/>
                    <a:pt x="67997" y="0"/>
                    <a:pt x="67979" y="0"/>
                  </a:cubicBezTo>
                  <a:cubicBezTo>
                    <a:pt x="67952" y="0"/>
                    <a:pt x="67926" y="9"/>
                    <a:pt x="67899" y="9"/>
                  </a:cubicBezTo>
                  <a:cubicBezTo>
                    <a:pt x="67881" y="9"/>
                    <a:pt x="67854" y="0"/>
                    <a:pt x="67828" y="0"/>
                  </a:cubicBezTo>
                  <a:cubicBezTo>
                    <a:pt x="67801" y="0"/>
                    <a:pt x="67774" y="9"/>
                    <a:pt x="67756" y="9"/>
                  </a:cubicBezTo>
                  <a:cubicBezTo>
                    <a:pt x="67729" y="9"/>
                    <a:pt x="67703" y="0"/>
                    <a:pt x="67676" y="0"/>
                  </a:cubicBezTo>
                  <a:cubicBezTo>
                    <a:pt x="67649" y="0"/>
                    <a:pt x="67631" y="9"/>
                    <a:pt x="67604" y="9"/>
                  </a:cubicBezTo>
                  <a:cubicBezTo>
                    <a:pt x="67578" y="9"/>
                    <a:pt x="67551" y="0"/>
                    <a:pt x="67533" y="0"/>
                  </a:cubicBezTo>
                  <a:cubicBezTo>
                    <a:pt x="67506" y="0"/>
                    <a:pt x="67480" y="9"/>
                    <a:pt x="67453" y="9"/>
                  </a:cubicBezTo>
                  <a:cubicBezTo>
                    <a:pt x="67435" y="9"/>
                    <a:pt x="67408" y="0"/>
                    <a:pt x="67381" y="0"/>
                  </a:cubicBezTo>
                  <a:cubicBezTo>
                    <a:pt x="67355" y="0"/>
                    <a:pt x="67328" y="9"/>
                    <a:pt x="67310" y="9"/>
                  </a:cubicBezTo>
                  <a:cubicBezTo>
                    <a:pt x="67283" y="9"/>
                    <a:pt x="67257" y="0"/>
                    <a:pt x="67230" y="0"/>
                  </a:cubicBezTo>
                  <a:cubicBezTo>
                    <a:pt x="67203" y="0"/>
                    <a:pt x="67185" y="9"/>
                    <a:pt x="67158" y="9"/>
                  </a:cubicBezTo>
                  <a:cubicBezTo>
                    <a:pt x="67132" y="9"/>
                    <a:pt x="67105" y="0"/>
                    <a:pt x="67078" y="0"/>
                  </a:cubicBezTo>
                  <a:cubicBezTo>
                    <a:pt x="67060" y="0"/>
                    <a:pt x="67034" y="9"/>
                    <a:pt x="67007" y="9"/>
                  </a:cubicBezTo>
                  <a:cubicBezTo>
                    <a:pt x="66989" y="9"/>
                    <a:pt x="66962" y="0"/>
                    <a:pt x="66935" y="0"/>
                  </a:cubicBezTo>
                  <a:cubicBezTo>
                    <a:pt x="66909" y="0"/>
                    <a:pt x="66882" y="9"/>
                    <a:pt x="66864" y="9"/>
                  </a:cubicBezTo>
                  <a:cubicBezTo>
                    <a:pt x="66837" y="9"/>
                    <a:pt x="66811" y="0"/>
                    <a:pt x="66784" y="0"/>
                  </a:cubicBezTo>
                  <a:cubicBezTo>
                    <a:pt x="66757" y="0"/>
                    <a:pt x="66739" y="9"/>
                    <a:pt x="66712" y="9"/>
                  </a:cubicBezTo>
                  <a:cubicBezTo>
                    <a:pt x="66686" y="9"/>
                    <a:pt x="66659" y="0"/>
                    <a:pt x="66632" y="0"/>
                  </a:cubicBezTo>
                  <a:cubicBezTo>
                    <a:pt x="66614" y="0"/>
                    <a:pt x="66587" y="9"/>
                    <a:pt x="66561" y="9"/>
                  </a:cubicBezTo>
                  <a:cubicBezTo>
                    <a:pt x="66543" y="9"/>
                    <a:pt x="66516" y="0"/>
                    <a:pt x="66489" y="0"/>
                  </a:cubicBezTo>
                  <a:cubicBezTo>
                    <a:pt x="66463" y="0"/>
                    <a:pt x="66436" y="9"/>
                    <a:pt x="66418" y="9"/>
                  </a:cubicBezTo>
                  <a:cubicBezTo>
                    <a:pt x="66391" y="9"/>
                    <a:pt x="66364" y="0"/>
                    <a:pt x="66338" y="0"/>
                  </a:cubicBezTo>
                  <a:cubicBezTo>
                    <a:pt x="66311" y="0"/>
                    <a:pt x="66293" y="9"/>
                    <a:pt x="66266" y="9"/>
                  </a:cubicBezTo>
                  <a:cubicBezTo>
                    <a:pt x="66240" y="9"/>
                    <a:pt x="66213" y="0"/>
                    <a:pt x="66186" y="0"/>
                  </a:cubicBezTo>
                  <a:cubicBezTo>
                    <a:pt x="66168" y="0"/>
                    <a:pt x="66141" y="9"/>
                    <a:pt x="66115" y="9"/>
                  </a:cubicBezTo>
                  <a:cubicBezTo>
                    <a:pt x="66088" y="9"/>
                    <a:pt x="66070" y="0"/>
                    <a:pt x="66043" y="0"/>
                  </a:cubicBezTo>
                  <a:cubicBezTo>
                    <a:pt x="66017" y="0"/>
                    <a:pt x="65990" y="9"/>
                    <a:pt x="65972" y="9"/>
                  </a:cubicBezTo>
                  <a:cubicBezTo>
                    <a:pt x="65945" y="9"/>
                    <a:pt x="65918" y="0"/>
                    <a:pt x="65892" y="0"/>
                  </a:cubicBezTo>
                  <a:cubicBezTo>
                    <a:pt x="65865" y="0"/>
                    <a:pt x="65847" y="9"/>
                    <a:pt x="65820" y="9"/>
                  </a:cubicBezTo>
                  <a:cubicBezTo>
                    <a:pt x="65794" y="9"/>
                    <a:pt x="65767" y="0"/>
                    <a:pt x="65740" y="0"/>
                  </a:cubicBezTo>
                  <a:cubicBezTo>
                    <a:pt x="65722" y="0"/>
                    <a:pt x="65695" y="9"/>
                    <a:pt x="65669" y="9"/>
                  </a:cubicBezTo>
                  <a:cubicBezTo>
                    <a:pt x="65642" y="9"/>
                    <a:pt x="65624" y="0"/>
                    <a:pt x="65597" y="0"/>
                  </a:cubicBezTo>
                  <a:cubicBezTo>
                    <a:pt x="65570" y="0"/>
                    <a:pt x="65544" y="9"/>
                    <a:pt x="65526" y="9"/>
                  </a:cubicBezTo>
                  <a:cubicBezTo>
                    <a:pt x="65499" y="9"/>
                    <a:pt x="65472" y="0"/>
                    <a:pt x="65446" y="0"/>
                  </a:cubicBezTo>
                  <a:cubicBezTo>
                    <a:pt x="65419" y="0"/>
                    <a:pt x="65401" y="9"/>
                    <a:pt x="65374" y="9"/>
                  </a:cubicBezTo>
                  <a:cubicBezTo>
                    <a:pt x="65347" y="9"/>
                    <a:pt x="65321" y="0"/>
                    <a:pt x="65294" y="0"/>
                  </a:cubicBezTo>
                  <a:cubicBezTo>
                    <a:pt x="65276" y="0"/>
                    <a:pt x="65249" y="9"/>
                    <a:pt x="65223" y="9"/>
                  </a:cubicBezTo>
                  <a:cubicBezTo>
                    <a:pt x="65196" y="9"/>
                    <a:pt x="65178" y="0"/>
                    <a:pt x="65151" y="0"/>
                  </a:cubicBezTo>
                  <a:cubicBezTo>
                    <a:pt x="65124" y="0"/>
                    <a:pt x="65098" y="9"/>
                    <a:pt x="65080" y="9"/>
                  </a:cubicBezTo>
                  <a:cubicBezTo>
                    <a:pt x="65053" y="9"/>
                    <a:pt x="65026" y="0"/>
                    <a:pt x="65000" y="0"/>
                  </a:cubicBezTo>
                  <a:cubicBezTo>
                    <a:pt x="64973" y="0"/>
                    <a:pt x="64955" y="9"/>
                    <a:pt x="64928" y="9"/>
                  </a:cubicBezTo>
                  <a:cubicBezTo>
                    <a:pt x="64901" y="9"/>
                    <a:pt x="64875" y="0"/>
                    <a:pt x="64848" y="0"/>
                  </a:cubicBezTo>
                  <a:cubicBezTo>
                    <a:pt x="64830" y="0"/>
                    <a:pt x="64803" y="9"/>
                    <a:pt x="64777" y="9"/>
                  </a:cubicBezTo>
                  <a:cubicBezTo>
                    <a:pt x="64750" y="9"/>
                    <a:pt x="64732" y="0"/>
                    <a:pt x="64705" y="0"/>
                  </a:cubicBezTo>
                  <a:cubicBezTo>
                    <a:pt x="64678" y="0"/>
                    <a:pt x="64652" y="9"/>
                    <a:pt x="64634" y="9"/>
                  </a:cubicBezTo>
                  <a:cubicBezTo>
                    <a:pt x="64607" y="9"/>
                    <a:pt x="64580" y="0"/>
                    <a:pt x="64553" y="0"/>
                  </a:cubicBezTo>
                  <a:cubicBezTo>
                    <a:pt x="64527" y="0"/>
                    <a:pt x="64509" y="9"/>
                    <a:pt x="64482" y="9"/>
                  </a:cubicBezTo>
                  <a:cubicBezTo>
                    <a:pt x="64455" y="9"/>
                    <a:pt x="64429" y="0"/>
                    <a:pt x="64402" y="0"/>
                  </a:cubicBezTo>
                  <a:cubicBezTo>
                    <a:pt x="64384" y="0"/>
                    <a:pt x="64357" y="9"/>
                    <a:pt x="64330" y="9"/>
                  </a:cubicBezTo>
                  <a:cubicBezTo>
                    <a:pt x="64304" y="9"/>
                    <a:pt x="64286" y="0"/>
                    <a:pt x="64259" y="0"/>
                  </a:cubicBezTo>
                  <a:cubicBezTo>
                    <a:pt x="64232" y="0"/>
                    <a:pt x="64206" y="9"/>
                    <a:pt x="64188" y="9"/>
                  </a:cubicBezTo>
                  <a:cubicBezTo>
                    <a:pt x="64161" y="9"/>
                    <a:pt x="64134" y="0"/>
                    <a:pt x="64107" y="0"/>
                  </a:cubicBezTo>
                  <a:cubicBezTo>
                    <a:pt x="64081" y="0"/>
                    <a:pt x="64063" y="9"/>
                    <a:pt x="64036" y="9"/>
                  </a:cubicBezTo>
                  <a:cubicBezTo>
                    <a:pt x="64009" y="9"/>
                    <a:pt x="63983" y="0"/>
                    <a:pt x="63956" y="0"/>
                  </a:cubicBezTo>
                  <a:cubicBezTo>
                    <a:pt x="63938" y="0"/>
                    <a:pt x="63911" y="9"/>
                    <a:pt x="63884" y="9"/>
                  </a:cubicBezTo>
                  <a:cubicBezTo>
                    <a:pt x="63858" y="9"/>
                    <a:pt x="63840" y="0"/>
                    <a:pt x="63813" y="0"/>
                  </a:cubicBezTo>
                  <a:cubicBezTo>
                    <a:pt x="63786" y="0"/>
                    <a:pt x="63760" y="9"/>
                    <a:pt x="63742" y="9"/>
                  </a:cubicBezTo>
                  <a:cubicBezTo>
                    <a:pt x="63715" y="9"/>
                    <a:pt x="63688" y="0"/>
                    <a:pt x="63661" y="0"/>
                  </a:cubicBezTo>
                  <a:cubicBezTo>
                    <a:pt x="63635" y="0"/>
                    <a:pt x="63617" y="9"/>
                    <a:pt x="63590" y="9"/>
                  </a:cubicBezTo>
                  <a:cubicBezTo>
                    <a:pt x="63563" y="9"/>
                    <a:pt x="63536" y="0"/>
                    <a:pt x="63510" y="0"/>
                  </a:cubicBezTo>
                  <a:cubicBezTo>
                    <a:pt x="63492" y="0"/>
                    <a:pt x="63465" y="9"/>
                    <a:pt x="63438" y="9"/>
                  </a:cubicBezTo>
                  <a:cubicBezTo>
                    <a:pt x="63412" y="9"/>
                    <a:pt x="63385" y="0"/>
                    <a:pt x="63367" y="0"/>
                  </a:cubicBezTo>
                  <a:cubicBezTo>
                    <a:pt x="63340" y="0"/>
                    <a:pt x="63313" y="9"/>
                    <a:pt x="63296" y="9"/>
                  </a:cubicBezTo>
                  <a:cubicBezTo>
                    <a:pt x="63269" y="9"/>
                    <a:pt x="63242" y="0"/>
                    <a:pt x="63215" y="0"/>
                  </a:cubicBezTo>
                  <a:cubicBezTo>
                    <a:pt x="63189" y="0"/>
                    <a:pt x="63171" y="9"/>
                    <a:pt x="63144" y="9"/>
                  </a:cubicBezTo>
                  <a:cubicBezTo>
                    <a:pt x="63117" y="9"/>
                    <a:pt x="63090" y="0"/>
                    <a:pt x="63064" y="0"/>
                  </a:cubicBezTo>
                  <a:cubicBezTo>
                    <a:pt x="63046" y="0"/>
                    <a:pt x="63019" y="9"/>
                    <a:pt x="62992" y="9"/>
                  </a:cubicBezTo>
                  <a:cubicBezTo>
                    <a:pt x="62966" y="9"/>
                    <a:pt x="62939" y="0"/>
                    <a:pt x="62921" y="0"/>
                  </a:cubicBezTo>
                  <a:cubicBezTo>
                    <a:pt x="62894" y="0"/>
                    <a:pt x="62867" y="9"/>
                    <a:pt x="62850" y="9"/>
                  </a:cubicBezTo>
                  <a:cubicBezTo>
                    <a:pt x="62823" y="9"/>
                    <a:pt x="62796" y="0"/>
                    <a:pt x="62769" y="0"/>
                  </a:cubicBezTo>
                  <a:cubicBezTo>
                    <a:pt x="62743" y="0"/>
                    <a:pt x="62725" y="9"/>
                    <a:pt x="62698" y="9"/>
                  </a:cubicBezTo>
                  <a:cubicBezTo>
                    <a:pt x="62671" y="9"/>
                    <a:pt x="62644" y="0"/>
                    <a:pt x="62618" y="0"/>
                  </a:cubicBezTo>
                  <a:cubicBezTo>
                    <a:pt x="62600" y="0"/>
                    <a:pt x="62573" y="9"/>
                    <a:pt x="62546" y="9"/>
                  </a:cubicBezTo>
                  <a:cubicBezTo>
                    <a:pt x="62519" y="9"/>
                    <a:pt x="62493" y="0"/>
                    <a:pt x="62475" y="0"/>
                  </a:cubicBezTo>
                  <a:cubicBezTo>
                    <a:pt x="62448" y="0"/>
                    <a:pt x="62421" y="9"/>
                    <a:pt x="62395" y="9"/>
                  </a:cubicBezTo>
                  <a:cubicBezTo>
                    <a:pt x="62377" y="9"/>
                    <a:pt x="62350" y="0"/>
                    <a:pt x="62323" y="0"/>
                  </a:cubicBezTo>
                  <a:cubicBezTo>
                    <a:pt x="62296" y="0"/>
                    <a:pt x="62270" y="9"/>
                    <a:pt x="62252" y="9"/>
                  </a:cubicBezTo>
                  <a:cubicBezTo>
                    <a:pt x="62225" y="9"/>
                    <a:pt x="62198" y="0"/>
                    <a:pt x="62172" y="0"/>
                  </a:cubicBezTo>
                  <a:cubicBezTo>
                    <a:pt x="62145" y="0"/>
                    <a:pt x="62127" y="9"/>
                    <a:pt x="62100" y="9"/>
                  </a:cubicBezTo>
                  <a:cubicBezTo>
                    <a:pt x="62073" y="9"/>
                    <a:pt x="62047" y="0"/>
                    <a:pt x="62029" y="0"/>
                  </a:cubicBezTo>
                  <a:cubicBezTo>
                    <a:pt x="62002" y="0"/>
                    <a:pt x="61975" y="9"/>
                    <a:pt x="61949" y="9"/>
                  </a:cubicBezTo>
                  <a:cubicBezTo>
                    <a:pt x="61931" y="9"/>
                    <a:pt x="61904" y="0"/>
                    <a:pt x="61877" y="0"/>
                  </a:cubicBezTo>
                  <a:cubicBezTo>
                    <a:pt x="61850" y="0"/>
                    <a:pt x="61824" y="9"/>
                    <a:pt x="61806" y="9"/>
                  </a:cubicBezTo>
                  <a:cubicBezTo>
                    <a:pt x="61779" y="9"/>
                    <a:pt x="61752" y="0"/>
                    <a:pt x="61726" y="0"/>
                  </a:cubicBezTo>
                  <a:cubicBezTo>
                    <a:pt x="61699" y="0"/>
                    <a:pt x="61681" y="9"/>
                    <a:pt x="61654" y="9"/>
                  </a:cubicBezTo>
                  <a:cubicBezTo>
                    <a:pt x="61627" y="9"/>
                    <a:pt x="61601" y="0"/>
                    <a:pt x="61574" y="0"/>
                  </a:cubicBezTo>
                  <a:cubicBezTo>
                    <a:pt x="61556" y="0"/>
                    <a:pt x="61529" y="9"/>
                    <a:pt x="61502" y="9"/>
                  </a:cubicBezTo>
                  <a:cubicBezTo>
                    <a:pt x="61485" y="9"/>
                    <a:pt x="61458" y="0"/>
                    <a:pt x="61431" y="0"/>
                  </a:cubicBezTo>
                  <a:cubicBezTo>
                    <a:pt x="61404" y="0"/>
                    <a:pt x="61378" y="9"/>
                    <a:pt x="61360" y="9"/>
                  </a:cubicBezTo>
                  <a:cubicBezTo>
                    <a:pt x="61333" y="9"/>
                    <a:pt x="61306" y="0"/>
                    <a:pt x="61279" y="0"/>
                  </a:cubicBezTo>
                  <a:cubicBezTo>
                    <a:pt x="61253" y="0"/>
                    <a:pt x="61235" y="9"/>
                    <a:pt x="61208" y="9"/>
                  </a:cubicBezTo>
                  <a:cubicBezTo>
                    <a:pt x="61181" y="9"/>
                    <a:pt x="61155" y="0"/>
                    <a:pt x="61128" y="0"/>
                  </a:cubicBezTo>
                  <a:cubicBezTo>
                    <a:pt x="61110" y="0"/>
                    <a:pt x="61083" y="9"/>
                    <a:pt x="61056" y="9"/>
                  </a:cubicBezTo>
                  <a:cubicBezTo>
                    <a:pt x="61039" y="9"/>
                    <a:pt x="61012" y="0"/>
                    <a:pt x="60985" y="0"/>
                  </a:cubicBezTo>
                  <a:cubicBezTo>
                    <a:pt x="60958" y="0"/>
                    <a:pt x="60932" y="9"/>
                    <a:pt x="60914" y="9"/>
                  </a:cubicBezTo>
                  <a:cubicBezTo>
                    <a:pt x="60887" y="9"/>
                    <a:pt x="60860" y="0"/>
                    <a:pt x="60833" y="0"/>
                  </a:cubicBezTo>
                  <a:cubicBezTo>
                    <a:pt x="60807" y="0"/>
                    <a:pt x="60789" y="9"/>
                    <a:pt x="60762" y="9"/>
                  </a:cubicBezTo>
                  <a:cubicBezTo>
                    <a:pt x="60735" y="9"/>
                    <a:pt x="60709" y="0"/>
                    <a:pt x="60682" y="0"/>
                  </a:cubicBezTo>
                  <a:cubicBezTo>
                    <a:pt x="60664" y="0"/>
                    <a:pt x="60637" y="9"/>
                    <a:pt x="60610" y="9"/>
                  </a:cubicBezTo>
                  <a:cubicBezTo>
                    <a:pt x="60584" y="9"/>
                    <a:pt x="60566" y="0"/>
                    <a:pt x="60539" y="0"/>
                  </a:cubicBezTo>
                  <a:cubicBezTo>
                    <a:pt x="60512" y="0"/>
                    <a:pt x="60485" y="9"/>
                    <a:pt x="60468" y="9"/>
                  </a:cubicBezTo>
                  <a:cubicBezTo>
                    <a:pt x="60441" y="9"/>
                    <a:pt x="60414" y="0"/>
                    <a:pt x="60387" y="0"/>
                  </a:cubicBezTo>
                  <a:cubicBezTo>
                    <a:pt x="60361" y="0"/>
                    <a:pt x="60343" y="9"/>
                    <a:pt x="60316" y="9"/>
                  </a:cubicBezTo>
                  <a:cubicBezTo>
                    <a:pt x="60289" y="9"/>
                    <a:pt x="60262" y="0"/>
                    <a:pt x="60236" y="0"/>
                  </a:cubicBezTo>
                  <a:cubicBezTo>
                    <a:pt x="60218" y="0"/>
                    <a:pt x="60191" y="9"/>
                    <a:pt x="60164" y="9"/>
                  </a:cubicBezTo>
                  <a:cubicBezTo>
                    <a:pt x="60138" y="9"/>
                    <a:pt x="60120" y="0"/>
                    <a:pt x="60093" y="0"/>
                  </a:cubicBezTo>
                  <a:cubicBezTo>
                    <a:pt x="60066" y="0"/>
                    <a:pt x="60039" y="9"/>
                    <a:pt x="60022" y="9"/>
                  </a:cubicBezTo>
                  <a:cubicBezTo>
                    <a:pt x="59995" y="9"/>
                    <a:pt x="59968" y="0"/>
                    <a:pt x="59941" y="0"/>
                  </a:cubicBezTo>
                  <a:cubicBezTo>
                    <a:pt x="59915" y="0"/>
                    <a:pt x="59897" y="9"/>
                    <a:pt x="59870" y="9"/>
                  </a:cubicBezTo>
                  <a:cubicBezTo>
                    <a:pt x="59843" y="9"/>
                    <a:pt x="59816" y="0"/>
                    <a:pt x="59790" y="0"/>
                  </a:cubicBezTo>
                  <a:cubicBezTo>
                    <a:pt x="59772" y="0"/>
                    <a:pt x="59745" y="9"/>
                    <a:pt x="59718" y="9"/>
                  </a:cubicBezTo>
                  <a:cubicBezTo>
                    <a:pt x="59692" y="9"/>
                    <a:pt x="59674" y="0"/>
                    <a:pt x="59647" y="0"/>
                  </a:cubicBezTo>
                  <a:cubicBezTo>
                    <a:pt x="59620" y="0"/>
                    <a:pt x="59593" y="9"/>
                    <a:pt x="59576" y="9"/>
                  </a:cubicBezTo>
                  <a:cubicBezTo>
                    <a:pt x="59549" y="9"/>
                    <a:pt x="59522" y="0"/>
                    <a:pt x="59495" y="0"/>
                  </a:cubicBezTo>
                  <a:cubicBezTo>
                    <a:pt x="59468" y="0"/>
                    <a:pt x="59451" y="9"/>
                    <a:pt x="59424" y="9"/>
                  </a:cubicBezTo>
                  <a:cubicBezTo>
                    <a:pt x="59397" y="9"/>
                    <a:pt x="59370" y="0"/>
                    <a:pt x="59344" y="0"/>
                  </a:cubicBezTo>
                  <a:cubicBezTo>
                    <a:pt x="59326" y="0"/>
                    <a:pt x="59299" y="9"/>
                    <a:pt x="59272" y="9"/>
                  </a:cubicBezTo>
                  <a:cubicBezTo>
                    <a:pt x="59245" y="9"/>
                    <a:pt x="59228" y="0"/>
                    <a:pt x="59201" y="0"/>
                  </a:cubicBezTo>
                  <a:cubicBezTo>
                    <a:pt x="59174" y="0"/>
                    <a:pt x="59147" y="9"/>
                    <a:pt x="59129" y="9"/>
                  </a:cubicBezTo>
                  <a:cubicBezTo>
                    <a:pt x="59103" y="9"/>
                    <a:pt x="59076" y="0"/>
                    <a:pt x="59049" y="0"/>
                  </a:cubicBezTo>
                  <a:cubicBezTo>
                    <a:pt x="59022" y="0"/>
                    <a:pt x="59005" y="9"/>
                    <a:pt x="58978" y="9"/>
                  </a:cubicBezTo>
                  <a:cubicBezTo>
                    <a:pt x="58951" y="9"/>
                    <a:pt x="58924" y="0"/>
                    <a:pt x="58898" y="0"/>
                  </a:cubicBezTo>
                  <a:cubicBezTo>
                    <a:pt x="58880" y="0"/>
                    <a:pt x="58853" y="9"/>
                    <a:pt x="58826" y="9"/>
                  </a:cubicBezTo>
                  <a:cubicBezTo>
                    <a:pt x="58799" y="9"/>
                    <a:pt x="58782" y="0"/>
                    <a:pt x="58755" y="0"/>
                  </a:cubicBezTo>
                  <a:cubicBezTo>
                    <a:pt x="58728" y="0"/>
                    <a:pt x="58701" y="9"/>
                    <a:pt x="58683" y="9"/>
                  </a:cubicBezTo>
                  <a:cubicBezTo>
                    <a:pt x="58657" y="9"/>
                    <a:pt x="58630" y="0"/>
                    <a:pt x="58603" y="0"/>
                  </a:cubicBezTo>
                  <a:cubicBezTo>
                    <a:pt x="58576" y="0"/>
                    <a:pt x="58559" y="9"/>
                    <a:pt x="58532" y="9"/>
                  </a:cubicBezTo>
                  <a:cubicBezTo>
                    <a:pt x="58505" y="9"/>
                    <a:pt x="58478" y="0"/>
                    <a:pt x="58451" y="0"/>
                  </a:cubicBezTo>
                  <a:cubicBezTo>
                    <a:pt x="58434" y="0"/>
                    <a:pt x="58407" y="9"/>
                    <a:pt x="58380" y="9"/>
                  </a:cubicBezTo>
                  <a:cubicBezTo>
                    <a:pt x="58353" y="9"/>
                    <a:pt x="58336" y="0"/>
                    <a:pt x="58309" y="0"/>
                  </a:cubicBezTo>
                  <a:cubicBezTo>
                    <a:pt x="58282" y="0"/>
                    <a:pt x="58255" y="9"/>
                    <a:pt x="58237" y="9"/>
                  </a:cubicBezTo>
                  <a:cubicBezTo>
                    <a:pt x="58211" y="9"/>
                    <a:pt x="58184" y="0"/>
                    <a:pt x="58157" y="0"/>
                  </a:cubicBezTo>
                  <a:cubicBezTo>
                    <a:pt x="58130" y="0"/>
                    <a:pt x="58112" y="9"/>
                    <a:pt x="58086" y="9"/>
                  </a:cubicBezTo>
                  <a:cubicBezTo>
                    <a:pt x="58059" y="9"/>
                    <a:pt x="58032" y="0"/>
                    <a:pt x="58005" y="0"/>
                  </a:cubicBezTo>
                  <a:cubicBezTo>
                    <a:pt x="57988" y="0"/>
                    <a:pt x="57961" y="9"/>
                    <a:pt x="57934" y="9"/>
                  </a:cubicBezTo>
                  <a:cubicBezTo>
                    <a:pt x="57907" y="9"/>
                    <a:pt x="57881" y="0"/>
                    <a:pt x="57863" y="0"/>
                  </a:cubicBezTo>
                  <a:cubicBezTo>
                    <a:pt x="57836" y="0"/>
                    <a:pt x="57809" y="9"/>
                    <a:pt x="57791" y="9"/>
                  </a:cubicBezTo>
                  <a:cubicBezTo>
                    <a:pt x="57765" y="9"/>
                    <a:pt x="57738" y="0"/>
                    <a:pt x="57711" y="0"/>
                  </a:cubicBezTo>
                  <a:cubicBezTo>
                    <a:pt x="57684" y="0"/>
                    <a:pt x="57666" y="9"/>
                    <a:pt x="57640" y="9"/>
                  </a:cubicBezTo>
                  <a:cubicBezTo>
                    <a:pt x="57613" y="9"/>
                    <a:pt x="57586" y="0"/>
                    <a:pt x="57559" y="0"/>
                  </a:cubicBezTo>
                  <a:cubicBezTo>
                    <a:pt x="57542" y="0"/>
                    <a:pt x="57515" y="9"/>
                    <a:pt x="57488" y="9"/>
                  </a:cubicBezTo>
                  <a:cubicBezTo>
                    <a:pt x="57461" y="9"/>
                    <a:pt x="57434" y="0"/>
                    <a:pt x="57417" y="0"/>
                  </a:cubicBezTo>
                  <a:cubicBezTo>
                    <a:pt x="57390" y="0"/>
                    <a:pt x="57363" y="9"/>
                    <a:pt x="57345" y="9"/>
                  </a:cubicBezTo>
                  <a:cubicBezTo>
                    <a:pt x="57319" y="9"/>
                    <a:pt x="57292" y="0"/>
                    <a:pt x="57265" y="0"/>
                  </a:cubicBezTo>
                  <a:cubicBezTo>
                    <a:pt x="57238" y="0"/>
                    <a:pt x="57220" y="9"/>
                    <a:pt x="57194" y="9"/>
                  </a:cubicBezTo>
                  <a:cubicBezTo>
                    <a:pt x="57167" y="9"/>
                    <a:pt x="57140" y="0"/>
                    <a:pt x="57113" y="0"/>
                  </a:cubicBezTo>
                  <a:cubicBezTo>
                    <a:pt x="57095" y="0"/>
                    <a:pt x="57069" y="9"/>
                    <a:pt x="57042" y="9"/>
                  </a:cubicBezTo>
                  <a:cubicBezTo>
                    <a:pt x="57015" y="9"/>
                    <a:pt x="56988" y="0"/>
                    <a:pt x="56971" y="0"/>
                  </a:cubicBezTo>
                  <a:cubicBezTo>
                    <a:pt x="56944" y="0"/>
                    <a:pt x="56917" y="9"/>
                    <a:pt x="56890" y="9"/>
                  </a:cubicBezTo>
                  <a:cubicBezTo>
                    <a:pt x="56872" y="9"/>
                    <a:pt x="56846" y="0"/>
                    <a:pt x="56819" y="0"/>
                  </a:cubicBezTo>
                  <a:cubicBezTo>
                    <a:pt x="56792" y="0"/>
                    <a:pt x="56774" y="9"/>
                    <a:pt x="56748" y="9"/>
                  </a:cubicBezTo>
                  <a:cubicBezTo>
                    <a:pt x="56721" y="9"/>
                    <a:pt x="56694" y="0"/>
                    <a:pt x="56667" y="0"/>
                  </a:cubicBezTo>
                  <a:cubicBezTo>
                    <a:pt x="56641" y="0"/>
                    <a:pt x="56623" y="9"/>
                    <a:pt x="56596" y="9"/>
                  </a:cubicBezTo>
                  <a:cubicBezTo>
                    <a:pt x="56569" y="9"/>
                    <a:pt x="56542" y="0"/>
                    <a:pt x="56525" y="0"/>
                  </a:cubicBezTo>
                  <a:cubicBezTo>
                    <a:pt x="56498" y="0"/>
                    <a:pt x="56471" y="9"/>
                    <a:pt x="56444" y="9"/>
                  </a:cubicBezTo>
                  <a:cubicBezTo>
                    <a:pt x="56426" y="9"/>
                    <a:pt x="56400" y="0"/>
                    <a:pt x="56373" y="0"/>
                  </a:cubicBezTo>
                  <a:cubicBezTo>
                    <a:pt x="56346" y="0"/>
                    <a:pt x="56319" y="9"/>
                    <a:pt x="56302" y="9"/>
                  </a:cubicBezTo>
                  <a:cubicBezTo>
                    <a:pt x="56275" y="9"/>
                    <a:pt x="56248" y="0"/>
                    <a:pt x="56221" y="0"/>
                  </a:cubicBezTo>
                  <a:cubicBezTo>
                    <a:pt x="56194" y="0"/>
                    <a:pt x="56177" y="9"/>
                    <a:pt x="56150" y="9"/>
                  </a:cubicBezTo>
                  <a:cubicBezTo>
                    <a:pt x="56123" y="9"/>
                    <a:pt x="56096" y="0"/>
                    <a:pt x="56078" y="0"/>
                  </a:cubicBezTo>
                  <a:cubicBezTo>
                    <a:pt x="56052" y="0"/>
                    <a:pt x="56025" y="9"/>
                    <a:pt x="55998" y="9"/>
                  </a:cubicBezTo>
                  <a:cubicBezTo>
                    <a:pt x="55980" y="9"/>
                    <a:pt x="55954" y="0"/>
                    <a:pt x="55927" y="0"/>
                  </a:cubicBezTo>
                  <a:cubicBezTo>
                    <a:pt x="55900" y="0"/>
                    <a:pt x="55873" y="9"/>
                    <a:pt x="55855" y="9"/>
                  </a:cubicBezTo>
                  <a:cubicBezTo>
                    <a:pt x="55829" y="9"/>
                    <a:pt x="55802" y="0"/>
                    <a:pt x="55775" y="0"/>
                  </a:cubicBezTo>
                  <a:cubicBezTo>
                    <a:pt x="55748" y="0"/>
                    <a:pt x="55731" y="9"/>
                    <a:pt x="55704" y="9"/>
                  </a:cubicBezTo>
                  <a:cubicBezTo>
                    <a:pt x="55677" y="9"/>
                    <a:pt x="55650" y="0"/>
                    <a:pt x="55624" y="0"/>
                  </a:cubicBezTo>
                  <a:cubicBezTo>
                    <a:pt x="55606" y="0"/>
                    <a:pt x="55579" y="9"/>
                    <a:pt x="55552" y="9"/>
                  </a:cubicBezTo>
                  <a:cubicBezTo>
                    <a:pt x="55534" y="9"/>
                    <a:pt x="55508" y="0"/>
                    <a:pt x="55481" y="0"/>
                  </a:cubicBezTo>
                  <a:cubicBezTo>
                    <a:pt x="55454" y="0"/>
                    <a:pt x="55427" y="9"/>
                    <a:pt x="55409" y="9"/>
                  </a:cubicBezTo>
                  <a:cubicBezTo>
                    <a:pt x="55383" y="9"/>
                    <a:pt x="55356" y="0"/>
                    <a:pt x="55329" y="0"/>
                  </a:cubicBezTo>
                  <a:cubicBezTo>
                    <a:pt x="55302" y="0"/>
                    <a:pt x="55285" y="9"/>
                    <a:pt x="55258" y="9"/>
                  </a:cubicBezTo>
                  <a:cubicBezTo>
                    <a:pt x="55231" y="9"/>
                    <a:pt x="55204" y="0"/>
                    <a:pt x="55177" y="0"/>
                  </a:cubicBezTo>
                  <a:cubicBezTo>
                    <a:pt x="55160" y="0"/>
                    <a:pt x="55133" y="9"/>
                    <a:pt x="55106" y="9"/>
                  </a:cubicBezTo>
                  <a:cubicBezTo>
                    <a:pt x="55079" y="9"/>
                    <a:pt x="55062" y="0"/>
                    <a:pt x="55035" y="0"/>
                  </a:cubicBezTo>
                  <a:cubicBezTo>
                    <a:pt x="55008" y="0"/>
                    <a:pt x="54981" y="9"/>
                    <a:pt x="54963" y="9"/>
                  </a:cubicBezTo>
                  <a:cubicBezTo>
                    <a:pt x="54937" y="9"/>
                    <a:pt x="54910" y="0"/>
                    <a:pt x="54883" y="0"/>
                  </a:cubicBezTo>
                  <a:cubicBezTo>
                    <a:pt x="54856" y="0"/>
                    <a:pt x="54838" y="9"/>
                    <a:pt x="54812" y="9"/>
                  </a:cubicBezTo>
                  <a:cubicBezTo>
                    <a:pt x="54785" y="9"/>
                    <a:pt x="54758" y="0"/>
                    <a:pt x="54731" y="0"/>
                  </a:cubicBezTo>
                  <a:cubicBezTo>
                    <a:pt x="54714" y="0"/>
                    <a:pt x="54687" y="9"/>
                    <a:pt x="54660" y="9"/>
                  </a:cubicBezTo>
                  <a:cubicBezTo>
                    <a:pt x="54633" y="9"/>
                    <a:pt x="54615" y="0"/>
                    <a:pt x="54589" y="0"/>
                  </a:cubicBezTo>
                  <a:cubicBezTo>
                    <a:pt x="54562" y="0"/>
                    <a:pt x="54535" y="9"/>
                    <a:pt x="54517" y="9"/>
                  </a:cubicBezTo>
                  <a:cubicBezTo>
                    <a:pt x="54491" y="9"/>
                    <a:pt x="54464" y="0"/>
                    <a:pt x="54437" y="0"/>
                  </a:cubicBezTo>
                  <a:cubicBezTo>
                    <a:pt x="54410" y="0"/>
                    <a:pt x="54392" y="9"/>
                    <a:pt x="54366" y="9"/>
                  </a:cubicBezTo>
                  <a:cubicBezTo>
                    <a:pt x="54339" y="9"/>
                    <a:pt x="54312" y="0"/>
                    <a:pt x="54285" y="0"/>
                  </a:cubicBezTo>
                  <a:cubicBezTo>
                    <a:pt x="54268" y="0"/>
                    <a:pt x="54241" y="9"/>
                    <a:pt x="54214" y="9"/>
                  </a:cubicBezTo>
                  <a:cubicBezTo>
                    <a:pt x="54187" y="9"/>
                    <a:pt x="54169" y="0"/>
                    <a:pt x="54143" y="0"/>
                  </a:cubicBezTo>
                  <a:cubicBezTo>
                    <a:pt x="54116" y="0"/>
                    <a:pt x="54089" y="9"/>
                    <a:pt x="54071" y="9"/>
                  </a:cubicBezTo>
                  <a:cubicBezTo>
                    <a:pt x="54045" y="9"/>
                    <a:pt x="54018" y="0"/>
                    <a:pt x="53991" y="0"/>
                  </a:cubicBezTo>
                  <a:cubicBezTo>
                    <a:pt x="53964" y="0"/>
                    <a:pt x="53946" y="9"/>
                    <a:pt x="53920" y="9"/>
                  </a:cubicBezTo>
                  <a:cubicBezTo>
                    <a:pt x="53893" y="9"/>
                    <a:pt x="53866" y="0"/>
                    <a:pt x="53839" y="0"/>
                  </a:cubicBezTo>
                  <a:cubicBezTo>
                    <a:pt x="53821" y="0"/>
                    <a:pt x="53795" y="9"/>
                    <a:pt x="53768" y="9"/>
                  </a:cubicBezTo>
                  <a:cubicBezTo>
                    <a:pt x="53741" y="9"/>
                    <a:pt x="53723" y="0"/>
                    <a:pt x="53697" y="0"/>
                  </a:cubicBezTo>
                  <a:cubicBezTo>
                    <a:pt x="53670" y="0"/>
                    <a:pt x="53643" y="9"/>
                    <a:pt x="53625" y="9"/>
                  </a:cubicBezTo>
                  <a:cubicBezTo>
                    <a:pt x="53598" y="9"/>
                    <a:pt x="53572" y="0"/>
                    <a:pt x="53545" y="0"/>
                  </a:cubicBezTo>
                  <a:cubicBezTo>
                    <a:pt x="53518" y="0"/>
                    <a:pt x="53500" y="9"/>
                    <a:pt x="53474" y="9"/>
                  </a:cubicBezTo>
                  <a:cubicBezTo>
                    <a:pt x="53447" y="9"/>
                    <a:pt x="53420" y="0"/>
                    <a:pt x="53393" y="0"/>
                  </a:cubicBezTo>
                  <a:cubicBezTo>
                    <a:pt x="53375" y="0"/>
                    <a:pt x="53349" y="9"/>
                    <a:pt x="53322" y="9"/>
                  </a:cubicBezTo>
                  <a:cubicBezTo>
                    <a:pt x="53295" y="9"/>
                    <a:pt x="53277" y="0"/>
                    <a:pt x="53251" y="0"/>
                  </a:cubicBezTo>
                  <a:cubicBezTo>
                    <a:pt x="53224" y="0"/>
                    <a:pt x="53197" y="9"/>
                    <a:pt x="53179" y="9"/>
                  </a:cubicBezTo>
                  <a:cubicBezTo>
                    <a:pt x="53152" y="9"/>
                    <a:pt x="53126" y="0"/>
                    <a:pt x="53099" y="0"/>
                  </a:cubicBezTo>
                  <a:cubicBezTo>
                    <a:pt x="53072" y="0"/>
                    <a:pt x="53054" y="9"/>
                    <a:pt x="53028" y="9"/>
                  </a:cubicBezTo>
                  <a:cubicBezTo>
                    <a:pt x="53001" y="9"/>
                    <a:pt x="52974" y="0"/>
                    <a:pt x="52947" y="0"/>
                  </a:cubicBezTo>
                  <a:cubicBezTo>
                    <a:pt x="52929" y="0"/>
                    <a:pt x="52903" y="9"/>
                    <a:pt x="52876" y="9"/>
                  </a:cubicBezTo>
                  <a:cubicBezTo>
                    <a:pt x="52849" y="9"/>
                    <a:pt x="52831" y="0"/>
                    <a:pt x="52804" y="0"/>
                  </a:cubicBezTo>
                  <a:cubicBezTo>
                    <a:pt x="52778" y="0"/>
                    <a:pt x="52751" y="9"/>
                    <a:pt x="52733" y="9"/>
                  </a:cubicBezTo>
                  <a:cubicBezTo>
                    <a:pt x="52706" y="9"/>
                    <a:pt x="52680" y="0"/>
                    <a:pt x="52653" y="0"/>
                  </a:cubicBezTo>
                  <a:cubicBezTo>
                    <a:pt x="52626" y="0"/>
                    <a:pt x="52608" y="9"/>
                    <a:pt x="52581" y="9"/>
                  </a:cubicBezTo>
                  <a:cubicBezTo>
                    <a:pt x="52555" y="9"/>
                    <a:pt x="52528" y="0"/>
                    <a:pt x="52501" y="0"/>
                  </a:cubicBezTo>
                  <a:cubicBezTo>
                    <a:pt x="52483" y="0"/>
                    <a:pt x="52457" y="9"/>
                    <a:pt x="52430" y="9"/>
                  </a:cubicBezTo>
                  <a:cubicBezTo>
                    <a:pt x="52403" y="9"/>
                    <a:pt x="52376" y="0"/>
                    <a:pt x="52358" y="0"/>
                  </a:cubicBezTo>
                  <a:cubicBezTo>
                    <a:pt x="52332" y="0"/>
                    <a:pt x="52305" y="9"/>
                    <a:pt x="52287" y="9"/>
                  </a:cubicBezTo>
                  <a:cubicBezTo>
                    <a:pt x="52260" y="9"/>
                    <a:pt x="52234" y="0"/>
                    <a:pt x="52207" y="0"/>
                  </a:cubicBezTo>
                  <a:cubicBezTo>
                    <a:pt x="52180" y="0"/>
                    <a:pt x="52162" y="9"/>
                    <a:pt x="52135" y="9"/>
                  </a:cubicBezTo>
                  <a:cubicBezTo>
                    <a:pt x="52109" y="9"/>
                    <a:pt x="52082" y="0"/>
                    <a:pt x="52055" y="0"/>
                  </a:cubicBezTo>
                  <a:cubicBezTo>
                    <a:pt x="52037" y="0"/>
                    <a:pt x="52011" y="9"/>
                    <a:pt x="51984" y="9"/>
                  </a:cubicBezTo>
                  <a:cubicBezTo>
                    <a:pt x="51957" y="9"/>
                    <a:pt x="51930" y="0"/>
                    <a:pt x="51912" y="0"/>
                  </a:cubicBezTo>
                  <a:cubicBezTo>
                    <a:pt x="51886" y="0"/>
                    <a:pt x="51859" y="9"/>
                    <a:pt x="51841" y="9"/>
                  </a:cubicBezTo>
                  <a:cubicBezTo>
                    <a:pt x="51814" y="9"/>
                    <a:pt x="51787" y="0"/>
                    <a:pt x="51761" y="0"/>
                  </a:cubicBezTo>
                  <a:cubicBezTo>
                    <a:pt x="51734" y="0"/>
                    <a:pt x="51716" y="9"/>
                    <a:pt x="51689" y="9"/>
                  </a:cubicBezTo>
                  <a:cubicBezTo>
                    <a:pt x="51663" y="9"/>
                    <a:pt x="51636" y="0"/>
                    <a:pt x="51609" y="0"/>
                  </a:cubicBezTo>
                  <a:cubicBezTo>
                    <a:pt x="51591" y="0"/>
                    <a:pt x="51564" y="9"/>
                    <a:pt x="51538" y="9"/>
                  </a:cubicBezTo>
                  <a:cubicBezTo>
                    <a:pt x="51511" y="9"/>
                    <a:pt x="51484" y="0"/>
                    <a:pt x="51466" y="0"/>
                  </a:cubicBezTo>
                  <a:cubicBezTo>
                    <a:pt x="51440" y="0"/>
                    <a:pt x="51413" y="9"/>
                    <a:pt x="51386" y="9"/>
                  </a:cubicBezTo>
                  <a:cubicBezTo>
                    <a:pt x="51368" y="9"/>
                    <a:pt x="51341" y="0"/>
                    <a:pt x="51315" y="0"/>
                  </a:cubicBezTo>
                  <a:cubicBezTo>
                    <a:pt x="51288" y="0"/>
                    <a:pt x="51270" y="9"/>
                    <a:pt x="51243" y="9"/>
                  </a:cubicBezTo>
                  <a:cubicBezTo>
                    <a:pt x="51217" y="9"/>
                    <a:pt x="51190" y="0"/>
                    <a:pt x="51163" y="0"/>
                  </a:cubicBezTo>
                  <a:cubicBezTo>
                    <a:pt x="51136" y="0"/>
                    <a:pt x="51118" y="9"/>
                    <a:pt x="51092" y="9"/>
                  </a:cubicBezTo>
                  <a:cubicBezTo>
                    <a:pt x="51065" y="9"/>
                    <a:pt x="51038" y="0"/>
                    <a:pt x="51020" y="0"/>
                  </a:cubicBezTo>
                  <a:cubicBezTo>
                    <a:pt x="50994" y="0"/>
                    <a:pt x="50967" y="9"/>
                    <a:pt x="50940" y="9"/>
                  </a:cubicBezTo>
                  <a:cubicBezTo>
                    <a:pt x="50922" y="9"/>
                    <a:pt x="50895" y="0"/>
                    <a:pt x="50869" y="0"/>
                  </a:cubicBezTo>
                  <a:cubicBezTo>
                    <a:pt x="50842" y="0"/>
                    <a:pt x="50815" y="9"/>
                    <a:pt x="50797" y="9"/>
                  </a:cubicBezTo>
                  <a:cubicBezTo>
                    <a:pt x="50770" y="9"/>
                    <a:pt x="50744" y="0"/>
                    <a:pt x="50717" y="0"/>
                  </a:cubicBezTo>
                  <a:cubicBezTo>
                    <a:pt x="50690" y="0"/>
                    <a:pt x="50672" y="9"/>
                    <a:pt x="50646" y="9"/>
                  </a:cubicBezTo>
                  <a:cubicBezTo>
                    <a:pt x="50619" y="9"/>
                    <a:pt x="50592" y="0"/>
                    <a:pt x="50574" y="0"/>
                  </a:cubicBezTo>
                  <a:cubicBezTo>
                    <a:pt x="50547" y="0"/>
                    <a:pt x="50521" y="9"/>
                    <a:pt x="50494" y="9"/>
                  </a:cubicBezTo>
                  <a:cubicBezTo>
                    <a:pt x="50476" y="9"/>
                    <a:pt x="50449" y="0"/>
                    <a:pt x="50423" y="0"/>
                  </a:cubicBezTo>
                  <a:cubicBezTo>
                    <a:pt x="50396" y="0"/>
                    <a:pt x="50369" y="9"/>
                    <a:pt x="50351" y="9"/>
                  </a:cubicBezTo>
                  <a:cubicBezTo>
                    <a:pt x="50324" y="9"/>
                    <a:pt x="50298" y="0"/>
                    <a:pt x="50271" y="0"/>
                  </a:cubicBezTo>
                  <a:cubicBezTo>
                    <a:pt x="50244" y="0"/>
                    <a:pt x="50226" y="9"/>
                    <a:pt x="50200" y="9"/>
                  </a:cubicBezTo>
                  <a:cubicBezTo>
                    <a:pt x="50173" y="9"/>
                    <a:pt x="50146" y="0"/>
                    <a:pt x="50119" y="0"/>
                  </a:cubicBezTo>
                  <a:cubicBezTo>
                    <a:pt x="50101" y="0"/>
                    <a:pt x="50075" y="9"/>
                    <a:pt x="50048" y="9"/>
                  </a:cubicBezTo>
                  <a:cubicBezTo>
                    <a:pt x="50030" y="9"/>
                    <a:pt x="50003" y="0"/>
                    <a:pt x="49977" y="0"/>
                  </a:cubicBezTo>
                  <a:cubicBezTo>
                    <a:pt x="49950" y="0"/>
                    <a:pt x="49923" y="9"/>
                    <a:pt x="49905" y="9"/>
                  </a:cubicBezTo>
                  <a:cubicBezTo>
                    <a:pt x="49878" y="9"/>
                    <a:pt x="49852" y="0"/>
                    <a:pt x="49825" y="0"/>
                  </a:cubicBezTo>
                  <a:cubicBezTo>
                    <a:pt x="49798" y="0"/>
                    <a:pt x="49780" y="9"/>
                    <a:pt x="49753" y="9"/>
                  </a:cubicBezTo>
                  <a:cubicBezTo>
                    <a:pt x="49727" y="9"/>
                    <a:pt x="49700" y="0"/>
                    <a:pt x="49673" y="0"/>
                  </a:cubicBezTo>
                  <a:cubicBezTo>
                    <a:pt x="49655" y="0"/>
                    <a:pt x="49629" y="9"/>
                    <a:pt x="49602" y="9"/>
                  </a:cubicBezTo>
                  <a:cubicBezTo>
                    <a:pt x="49575" y="9"/>
                    <a:pt x="49557" y="0"/>
                    <a:pt x="49530" y="0"/>
                  </a:cubicBezTo>
                  <a:cubicBezTo>
                    <a:pt x="49504" y="0"/>
                    <a:pt x="49477" y="9"/>
                    <a:pt x="49459" y="9"/>
                  </a:cubicBezTo>
                  <a:cubicBezTo>
                    <a:pt x="49432" y="9"/>
                    <a:pt x="49406" y="0"/>
                    <a:pt x="49379" y="0"/>
                  </a:cubicBezTo>
                  <a:cubicBezTo>
                    <a:pt x="49352" y="0"/>
                    <a:pt x="49334" y="9"/>
                    <a:pt x="49307" y="9"/>
                  </a:cubicBezTo>
                  <a:cubicBezTo>
                    <a:pt x="49281" y="9"/>
                    <a:pt x="49254" y="0"/>
                    <a:pt x="49227" y="0"/>
                  </a:cubicBezTo>
                  <a:cubicBezTo>
                    <a:pt x="49209" y="0"/>
                    <a:pt x="49183" y="9"/>
                    <a:pt x="49156" y="9"/>
                  </a:cubicBezTo>
                  <a:cubicBezTo>
                    <a:pt x="49129" y="9"/>
                    <a:pt x="49111" y="0"/>
                    <a:pt x="49084" y="0"/>
                  </a:cubicBezTo>
                  <a:cubicBezTo>
                    <a:pt x="49058" y="0"/>
                    <a:pt x="49031" y="9"/>
                    <a:pt x="49013" y="9"/>
                  </a:cubicBezTo>
                  <a:cubicBezTo>
                    <a:pt x="48986" y="9"/>
                    <a:pt x="48960" y="0"/>
                    <a:pt x="48933" y="0"/>
                  </a:cubicBezTo>
                  <a:cubicBezTo>
                    <a:pt x="48906" y="0"/>
                    <a:pt x="48888" y="9"/>
                    <a:pt x="48861" y="9"/>
                  </a:cubicBezTo>
                  <a:cubicBezTo>
                    <a:pt x="48835" y="9"/>
                    <a:pt x="48808" y="0"/>
                    <a:pt x="48781" y="0"/>
                  </a:cubicBezTo>
                  <a:cubicBezTo>
                    <a:pt x="48763" y="0"/>
                    <a:pt x="48736" y="9"/>
                    <a:pt x="48710" y="9"/>
                  </a:cubicBezTo>
                  <a:cubicBezTo>
                    <a:pt x="48683" y="9"/>
                    <a:pt x="48665" y="0"/>
                    <a:pt x="48638" y="0"/>
                  </a:cubicBezTo>
                  <a:cubicBezTo>
                    <a:pt x="48612" y="0"/>
                    <a:pt x="48585" y="9"/>
                    <a:pt x="48567" y="9"/>
                  </a:cubicBezTo>
                  <a:cubicBezTo>
                    <a:pt x="48540" y="9"/>
                    <a:pt x="48513" y="0"/>
                    <a:pt x="48487" y="0"/>
                  </a:cubicBezTo>
                  <a:cubicBezTo>
                    <a:pt x="48460" y="0"/>
                    <a:pt x="48442" y="9"/>
                    <a:pt x="48415" y="9"/>
                  </a:cubicBezTo>
                  <a:cubicBezTo>
                    <a:pt x="48389" y="9"/>
                    <a:pt x="48362" y="0"/>
                    <a:pt x="48335" y="0"/>
                  </a:cubicBezTo>
                  <a:cubicBezTo>
                    <a:pt x="48317" y="0"/>
                    <a:pt x="48290" y="9"/>
                    <a:pt x="48264" y="9"/>
                  </a:cubicBezTo>
                  <a:cubicBezTo>
                    <a:pt x="48237" y="9"/>
                    <a:pt x="48219" y="0"/>
                    <a:pt x="48192" y="0"/>
                  </a:cubicBezTo>
                  <a:cubicBezTo>
                    <a:pt x="48166" y="0"/>
                    <a:pt x="48139" y="9"/>
                    <a:pt x="48121" y="9"/>
                  </a:cubicBezTo>
                  <a:cubicBezTo>
                    <a:pt x="48094" y="9"/>
                    <a:pt x="48067" y="0"/>
                    <a:pt x="48041" y="0"/>
                  </a:cubicBezTo>
                  <a:cubicBezTo>
                    <a:pt x="48014" y="0"/>
                    <a:pt x="47996" y="9"/>
                    <a:pt x="47969" y="9"/>
                  </a:cubicBezTo>
                  <a:cubicBezTo>
                    <a:pt x="47943" y="9"/>
                    <a:pt x="47916" y="0"/>
                    <a:pt x="47889" y="0"/>
                  </a:cubicBezTo>
                  <a:cubicBezTo>
                    <a:pt x="47871" y="0"/>
                    <a:pt x="47844" y="9"/>
                    <a:pt x="47818" y="9"/>
                  </a:cubicBezTo>
                  <a:cubicBezTo>
                    <a:pt x="47791" y="9"/>
                    <a:pt x="47773" y="0"/>
                    <a:pt x="47746" y="0"/>
                  </a:cubicBezTo>
                  <a:cubicBezTo>
                    <a:pt x="47719" y="0"/>
                    <a:pt x="47693" y="9"/>
                    <a:pt x="47675" y="9"/>
                  </a:cubicBezTo>
                  <a:cubicBezTo>
                    <a:pt x="47648" y="9"/>
                    <a:pt x="47621" y="0"/>
                    <a:pt x="47595" y="0"/>
                  </a:cubicBezTo>
                  <a:cubicBezTo>
                    <a:pt x="47568" y="0"/>
                    <a:pt x="47550" y="9"/>
                    <a:pt x="47523" y="9"/>
                  </a:cubicBezTo>
                  <a:cubicBezTo>
                    <a:pt x="47496" y="9"/>
                    <a:pt x="47470" y="0"/>
                    <a:pt x="47443" y="0"/>
                  </a:cubicBezTo>
                  <a:cubicBezTo>
                    <a:pt x="47425" y="0"/>
                    <a:pt x="47398" y="9"/>
                    <a:pt x="47372" y="9"/>
                  </a:cubicBezTo>
                  <a:cubicBezTo>
                    <a:pt x="47345" y="9"/>
                    <a:pt x="47327" y="0"/>
                    <a:pt x="47300" y="0"/>
                  </a:cubicBezTo>
                  <a:cubicBezTo>
                    <a:pt x="47273" y="0"/>
                    <a:pt x="47247" y="9"/>
                    <a:pt x="47229" y="9"/>
                  </a:cubicBezTo>
                  <a:cubicBezTo>
                    <a:pt x="47202" y="9"/>
                    <a:pt x="47175" y="0"/>
                    <a:pt x="47149" y="0"/>
                  </a:cubicBezTo>
                  <a:cubicBezTo>
                    <a:pt x="47122" y="0"/>
                    <a:pt x="47104" y="9"/>
                    <a:pt x="47077" y="9"/>
                  </a:cubicBezTo>
                  <a:cubicBezTo>
                    <a:pt x="47050" y="9"/>
                    <a:pt x="47024" y="0"/>
                    <a:pt x="46997" y="0"/>
                  </a:cubicBezTo>
                  <a:cubicBezTo>
                    <a:pt x="46979" y="0"/>
                    <a:pt x="46952" y="9"/>
                    <a:pt x="46926" y="9"/>
                  </a:cubicBezTo>
                  <a:cubicBezTo>
                    <a:pt x="46899" y="9"/>
                    <a:pt x="46872" y="0"/>
                    <a:pt x="46854" y="0"/>
                  </a:cubicBezTo>
                  <a:cubicBezTo>
                    <a:pt x="46827" y="0"/>
                    <a:pt x="46801" y="9"/>
                    <a:pt x="46783" y="9"/>
                  </a:cubicBezTo>
                  <a:cubicBezTo>
                    <a:pt x="46756" y="9"/>
                    <a:pt x="46729" y="0"/>
                    <a:pt x="46702" y="0"/>
                  </a:cubicBezTo>
                  <a:cubicBezTo>
                    <a:pt x="46676" y="0"/>
                    <a:pt x="46658" y="9"/>
                    <a:pt x="46631" y="9"/>
                  </a:cubicBezTo>
                  <a:cubicBezTo>
                    <a:pt x="46604" y="9"/>
                    <a:pt x="46578" y="0"/>
                    <a:pt x="46551" y="0"/>
                  </a:cubicBezTo>
                  <a:cubicBezTo>
                    <a:pt x="46533" y="0"/>
                    <a:pt x="46506" y="9"/>
                    <a:pt x="46479" y="9"/>
                  </a:cubicBezTo>
                  <a:cubicBezTo>
                    <a:pt x="46453" y="9"/>
                    <a:pt x="46426" y="0"/>
                    <a:pt x="46408" y="0"/>
                  </a:cubicBezTo>
                  <a:cubicBezTo>
                    <a:pt x="46381" y="0"/>
                    <a:pt x="46355" y="9"/>
                    <a:pt x="46337" y="9"/>
                  </a:cubicBezTo>
                  <a:cubicBezTo>
                    <a:pt x="46310" y="9"/>
                    <a:pt x="46283" y="0"/>
                    <a:pt x="46256" y="0"/>
                  </a:cubicBezTo>
                  <a:cubicBezTo>
                    <a:pt x="46230" y="0"/>
                    <a:pt x="46212" y="9"/>
                    <a:pt x="46185" y="9"/>
                  </a:cubicBezTo>
                  <a:cubicBezTo>
                    <a:pt x="46158" y="9"/>
                    <a:pt x="46132" y="0"/>
                    <a:pt x="46105" y="0"/>
                  </a:cubicBezTo>
                  <a:cubicBezTo>
                    <a:pt x="46087" y="0"/>
                    <a:pt x="46060" y="9"/>
                    <a:pt x="46033" y="9"/>
                  </a:cubicBezTo>
                  <a:cubicBezTo>
                    <a:pt x="46007" y="9"/>
                    <a:pt x="45980" y="0"/>
                    <a:pt x="45962" y="0"/>
                  </a:cubicBezTo>
                  <a:cubicBezTo>
                    <a:pt x="45935" y="0"/>
                    <a:pt x="45909" y="9"/>
                    <a:pt x="45882" y="9"/>
                  </a:cubicBezTo>
                  <a:cubicBezTo>
                    <a:pt x="45864" y="9"/>
                    <a:pt x="45837" y="0"/>
                    <a:pt x="45810" y="0"/>
                  </a:cubicBezTo>
                  <a:cubicBezTo>
                    <a:pt x="45784" y="0"/>
                    <a:pt x="45766" y="9"/>
                    <a:pt x="45739" y="9"/>
                  </a:cubicBezTo>
                  <a:cubicBezTo>
                    <a:pt x="45712" y="9"/>
                    <a:pt x="45685" y="0"/>
                    <a:pt x="45659" y="0"/>
                  </a:cubicBezTo>
                  <a:cubicBezTo>
                    <a:pt x="45641" y="0"/>
                    <a:pt x="45614" y="9"/>
                    <a:pt x="45587" y="9"/>
                  </a:cubicBezTo>
                  <a:cubicBezTo>
                    <a:pt x="45561" y="9"/>
                    <a:pt x="45534" y="0"/>
                    <a:pt x="45516" y="0"/>
                  </a:cubicBezTo>
                  <a:cubicBezTo>
                    <a:pt x="45489" y="0"/>
                    <a:pt x="45462" y="9"/>
                    <a:pt x="45436" y="9"/>
                  </a:cubicBezTo>
                  <a:cubicBezTo>
                    <a:pt x="45418" y="9"/>
                    <a:pt x="45391" y="0"/>
                    <a:pt x="45364" y="0"/>
                  </a:cubicBezTo>
                  <a:cubicBezTo>
                    <a:pt x="45338" y="0"/>
                    <a:pt x="45311" y="9"/>
                    <a:pt x="45293" y="9"/>
                  </a:cubicBezTo>
                  <a:cubicBezTo>
                    <a:pt x="45266" y="9"/>
                    <a:pt x="45239" y="0"/>
                    <a:pt x="45213" y="0"/>
                  </a:cubicBezTo>
                  <a:cubicBezTo>
                    <a:pt x="45186" y="0"/>
                    <a:pt x="45168" y="9"/>
                    <a:pt x="45141" y="9"/>
                  </a:cubicBezTo>
                  <a:cubicBezTo>
                    <a:pt x="45115" y="9"/>
                    <a:pt x="45088" y="0"/>
                    <a:pt x="45070" y="0"/>
                  </a:cubicBezTo>
                  <a:cubicBezTo>
                    <a:pt x="45043" y="0"/>
                    <a:pt x="45016" y="9"/>
                    <a:pt x="44990" y="9"/>
                  </a:cubicBezTo>
                  <a:cubicBezTo>
                    <a:pt x="44972" y="9"/>
                    <a:pt x="44945" y="0"/>
                    <a:pt x="44918" y="0"/>
                  </a:cubicBezTo>
                  <a:cubicBezTo>
                    <a:pt x="44892" y="0"/>
                    <a:pt x="44865" y="9"/>
                    <a:pt x="44847" y="9"/>
                  </a:cubicBezTo>
                  <a:cubicBezTo>
                    <a:pt x="44820" y="9"/>
                    <a:pt x="44793" y="0"/>
                    <a:pt x="44767" y="0"/>
                  </a:cubicBezTo>
                  <a:cubicBezTo>
                    <a:pt x="44740" y="0"/>
                    <a:pt x="44722" y="9"/>
                    <a:pt x="44695" y="9"/>
                  </a:cubicBezTo>
                  <a:cubicBezTo>
                    <a:pt x="44668" y="9"/>
                    <a:pt x="44642" y="0"/>
                    <a:pt x="44615" y="0"/>
                  </a:cubicBezTo>
                  <a:cubicBezTo>
                    <a:pt x="44597" y="0"/>
                    <a:pt x="44570" y="9"/>
                    <a:pt x="44544" y="9"/>
                  </a:cubicBezTo>
                  <a:cubicBezTo>
                    <a:pt x="44526" y="9"/>
                    <a:pt x="44499" y="0"/>
                    <a:pt x="44472" y="0"/>
                  </a:cubicBezTo>
                  <a:cubicBezTo>
                    <a:pt x="44445" y="0"/>
                    <a:pt x="44419" y="9"/>
                    <a:pt x="44401" y="9"/>
                  </a:cubicBezTo>
                  <a:cubicBezTo>
                    <a:pt x="44374" y="9"/>
                    <a:pt x="44347" y="0"/>
                    <a:pt x="44321" y="0"/>
                  </a:cubicBezTo>
                  <a:cubicBezTo>
                    <a:pt x="44294" y="0"/>
                    <a:pt x="44276" y="9"/>
                    <a:pt x="44249" y="9"/>
                  </a:cubicBezTo>
                  <a:cubicBezTo>
                    <a:pt x="44222" y="9"/>
                    <a:pt x="44196" y="0"/>
                    <a:pt x="44169" y="0"/>
                  </a:cubicBezTo>
                  <a:cubicBezTo>
                    <a:pt x="44151" y="0"/>
                    <a:pt x="44124" y="9"/>
                    <a:pt x="44098" y="9"/>
                  </a:cubicBezTo>
                  <a:cubicBezTo>
                    <a:pt x="44071" y="9"/>
                    <a:pt x="44053" y="0"/>
                    <a:pt x="44026" y="0"/>
                  </a:cubicBezTo>
                  <a:cubicBezTo>
                    <a:pt x="43999" y="0"/>
                    <a:pt x="43973" y="9"/>
                    <a:pt x="43955" y="9"/>
                  </a:cubicBezTo>
                  <a:cubicBezTo>
                    <a:pt x="43928" y="9"/>
                    <a:pt x="43901" y="0"/>
                    <a:pt x="43875" y="0"/>
                  </a:cubicBezTo>
                  <a:cubicBezTo>
                    <a:pt x="43848" y="0"/>
                    <a:pt x="43830" y="9"/>
                    <a:pt x="43803" y="9"/>
                  </a:cubicBezTo>
                  <a:cubicBezTo>
                    <a:pt x="43776" y="9"/>
                    <a:pt x="43750" y="0"/>
                    <a:pt x="43723" y="0"/>
                  </a:cubicBezTo>
                  <a:cubicBezTo>
                    <a:pt x="43705" y="0"/>
                    <a:pt x="43678" y="9"/>
                    <a:pt x="43651" y="9"/>
                  </a:cubicBezTo>
                  <a:cubicBezTo>
                    <a:pt x="43625" y="9"/>
                    <a:pt x="43607" y="0"/>
                    <a:pt x="43580" y="0"/>
                  </a:cubicBezTo>
                  <a:cubicBezTo>
                    <a:pt x="43553" y="0"/>
                    <a:pt x="43527" y="9"/>
                    <a:pt x="43509" y="9"/>
                  </a:cubicBezTo>
                  <a:cubicBezTo>
                    <a:pt x="43482" y="9"/>
                    <a:pt x="43455" y="0"/>
                    <a:pt x="43428" y="0"/>
                  </a:cubicBezTo>
                  <a:cubicBezTo>
                    <a:pt x="43402" y="0"/>
                    <a:pt x="43384" y="9"/>
                    <a:pt x="43357" y="9"/>
                  </a:cubicBezTo>
                  <a:cubicBezTo>
                    <a:pt x="43330" y="9"/>
                    <a:pt x="43304" y="0"/>
                    <a:pt x="43277" y="0"/>
                  </a:cubicBezTo>
                  <a:cubicBezTo>
                    <a:pt x="43259" y="0"/>
                    <a:pt x="43232" y="9"/>
                    <a:pt x="43205" y="9"/>
                  </a:cubicBezTo>
                  <a:cubicBezTo>
                    <a:pt x="43179" y="9"/>
                    <a:pt x="43161" y="0"/>
                    <a:pt x="43134" y="0"/>
                  </a:cubicBezTo>
                  <a:cubicBezTo>
                    <a:pt x="43107" y="0"/>
                    <a:pt x="43081" y="9"/>
                    <a:pt x="43063" y="9"/>
                  </a:cubicBezTo>
                  <a:cubicBezTo>
                    <a:pt x="43036" y="9"/>
                    <a:pt x="43009" y="0"/>
                    <a:pt x="42982" y="0"/>
                  </a:cubicBezTo>
                  <a:cubicBezTo>
                    <a:pt x="42956" y="0"/>
                    <a:pt x="42938" y="9"/>
                    <a:pt x="42911" y="9"/>
                  </a:cubicBezTo>
                  <a:cubicBezTo>
                    <a:pt x="42884" y="9"/>
                    <a:pt x="42858" y="0"/>
                    <a:pt x="42831" y="0"/>
                  </a:cubicBezTo>
                  <a:cubicBezTo>
                    <a:pt x="42813" y="0"/>
                    <a:pt x="42786" y="9"/>
                    <a:pt x="42759" y="9"/>
                  </a:cubicBezTo>
                  <a:cubicBezTo>
                    <a:pt x="42733" y="9"/>
                    <a:pt x="42715" y="0"/>
                    <a:pt x="42688" y="0"/>
                  </a:cubicBezTo>
                  <a:cubicBezTo>
                    <a:pt x="42661" y="0"/>
                    <a:pt x="42634" y="9"/>
                    <a:pt x="42617" y="9"/>
                  </a:cubicBezTo>
                  <a:cubicBezTo>
                    <a:pt x="42590" y="9"/>
                    <a:pt x="42563" y="0"/>
                    <a:pt x="42536" y="0"/>
                  </a:cubicBezTo>
                  <a:cubicBezTo>
                    <a:pt x="42510" y="0"/>
                    <a:pt x="42492" y="9"/>
                    <a:pt x="42465" y="9"/>
                  </a:cubicBezTo>
                  <a:cubicBezTo>
                    <a:pt x="42438" y="9"/>
                    <a:pt x="42411" y="0"/>
                    <a:pt x="42385" y="0"/>
                  </a:cubicBezTo>
                  <a:cubicBezTo>
                    <a:pt x="42367" y="0"/>
                    <a:pt x="42340" y="9"/>
                    <a:pt x="42313" y="9"/>
                  </a:cubicBezTo>
                  <a:cubicBezTo>
                    <a:pt x="42287" y="9"/>
                    <a:pt x="42269" y="0"/>
                    <a:pt x="42242" y="0"/>
                  </a:cubicBezTo>
                  <a:cubicBezTo>
                    <a:pt x="42215" y="0"/>
                    <a:pt x="42188" y="9"/>
                    <a:pt x="42171" y="9"/>
                  </a:cubicBezTo>
                  <a:cubicBezTo>
                    <a:pt x="42144" y="9"/>
                    <a:pt x="42117" y="0"/>
                    <a:pt x="42090" y="0"/>
                  </a:cubicBezTo>
                  <a:cubicBezTo>
                    <a:pt x="42064" y="0"/>
                    <a:pt x="42046" y="9"/>
                    <a:pt x="42019" y="9"/>
                  </a:cubicBezTo>
                  <a:cubicBezTo>
                    <a:pt x="41992" y="9"/>
                    <a:pt x="41965" y="0"/>
                    <a:pt x="41939" y="0"/>
                  </a:cubicBezTo>
                  <a:cubicBezTo>
                    <a:pt x="41921" y="0"/>
                    <a:pt x="41894" y="9"/>
                    <a:pt x="41867" y="9"/>
                  </a:cubicBezTo>
                  <a:cubicBezTo>
                    <a:pt x="41841" y="9"/>
                    <a:pt x="41823" y="0"/>
                    <a:pt x="41796" y="0"/>
                  </a:cubicBezTo>
                  <a:cubicBezTo>
                    <a:pt x="41769" y="0"/>
                    <a:pt x="41742" y="9"/>
                    <a:pt x="41725" y="9"/>
                  </a:cubicBezTo>
                  <a:cubicBezTo>
                    <a:pt x="41698" y="9"/>
                    <a:pt x="41671" y="0"/>
                    <a:pt x="41644" y="0"/>
                  </a:cubicBezTo>
                  <a:cubicBezTo>
                    <a:pt x="41617" y="0"/>
                    <a:pt x="41600" y="9"/>
                    <a:pt x="41573" y="9"/>
                  </a:cubicBezTo>
                  <a:cubicBezTo>
                    <a:pt x="41546" y="9"/>
                    <a:pt x="41519" y="0"/>
                    <a:pt x="41493" y="0"/>
                  </a:cubicBezTo>
                  <a:cubicBezTo>
                    <a:pt x="41475" y="0"/>
                    <a:pt x="41448" y="9"/>
                    <a:pt x="41421" y="9"/>
                  </a:cubicBezTo>
                  <a:cubicBezTo>
                    <a:pt x="41394" y="9"/>
                    <a:pt x="41368" y="0"/>
                    <a:pt x="41350" y="0"/>
                  </a:cubicBezTo>
                  <a:cubicBezTo>
                    <a:pt x="41323" y="0"/>
                    <a:pt x="41296" y="9"/>
                    <a:pt x="41278" y="9"/>
                  </a:cubicBezTo>
                  <a:cubicBezTo>
                    <a:pt x="41252" y="9"/>
                    <a:pt x="41225" y="0"/>
                    <a:pt x="41198" y="0"/>
                  </a:cubicBezTo>
                  <a:cubicBezTo>
                    <a:pt x="41171" y="0"/>
                    <a:pt x="41154" y="9"/>
                    <a:pt x="41127" y="9"/>
                  </a:cubicBezTo>
                  <a:cubicBezTo>
                    <a:pt x="41100" y="9"/>
                    <a:pt x="41073" y="0"/>
                    <a:pt x="41047" y="0"/>
                  </a:cubicBezTo>
                  <a:cubicBezTo>
                    <a:pt x="41029" y="0"/>
                    <a:pt x="41002" y="9"/>
                    <a:pt x="40975" y="9"/>
                  </a:cubicBezTo>
                  <a:cubicBezTo>
                    <a:pt x="40948" y="9"/>
                    <a:pt x="40922" y="0"/>
                    <a:pt x="40904" y="0"/>
                  </a:cubicBezTo>
                  <a:cubicBezTo>
                    <a:pt x="40877" y="0"/>
                    <a:pt x="40850" y="9"/>
                    <a:pt x="40832" y="9"/>
                  </a:cubicBezTo>
                  <a:cubicBezTo>
                    <a:pt x="40806" y="9"/>
                    <a:pt x="40779" y="0"/>
                    <a:pt x="40752" y="0"/>
                  </a:cubicBezTo>
                  <a:cubicBezTo>
                    <a:pt x="40725" y="0"/>
                    <a:pt x="40708" y="9"/>
                    <a:pt x="40681" y="9"/>
                  </a:cubicBezTo>
                  <a:cubicBezTo>
                    <a:pt x="40654" y="9"/>
                    <a:pt x="40627" y="0"/>
                    <a:pt x="40600" y="0"/>
                  </a:cubicBezTo>
                  <a:cubicBezTo>
                    <a:pt x="40583" y="0"/>
                    <a:pt x="40556" y="9"/>
                    <a:pt x="40529" y="9"/>
                  </a:cubicBezTo>
                  <a:cubicBezTo>
                    <a:pt x="40502" y="9"/>
                    <a:pt x="40476" y="0"/>
                    <a:pt x="40458" y="0"/>
                  </a:cubicBezTo>
                  <a:cubicBezTo>
                    <a:pt x="40431" y="0"/>
                    <a:pt x="40404" y="9"/>
                    <a:pt x="40377" y="9"/>
                  </a:cubicBezTo>
                  <a:cubicBezTo>
                    <a:pt x="40360" y="9"/>
                    <a:pt x="40333" y="0"/>
                    <a:pt x="40306" y="0"/>
                  </a:cubicBezTo>
                  <a:cubicBezTo>
                    <a:pt x="40279" y="0"/>
                    <a:pt x="40261" y="9"/>
                    <a:pt x="40235" y="9"/>
                  </a:cubicBezTo>
                  <a:cubicBezTo>
                    <a:pt x="40208" y="9"/>
                    <a:pt x="40181" y="0"/>
                    <a:pt x="40154" y="0"/>
                  </a:cubicBezTo>
                  <a:cubicBezTo>
                    <a:pt x="40137" y="0"/>
                    <a:pt x="40110" y="9"/>
                    <a:pt x="40083" y="9"/>
                  </a:cubicBezTo>
                  <a:cubicBezTo>
                    <a:pt x="40056" y="9"/>
                    <a:pt x="40030" y="0"/>
                    <a:pt x="40012" y="0"/>
                  </a:cubicBezTo>
                  <a:cubicBezTo>
                    <a:pt x="39985" y="0"/>
                    <a:pt x="39958" y="9"/>
                    <a:pt x="39931" y="9"/>
                  </a:cubicBezTo>
                  <a:cubicBezTo>
                    <a:pt x="39914" y="9"/>
                    <a:pt x="39887" y="0"/>
                    <a:pt x="39860" y="0"/>
                  </a:cubicBezTo>
                  <a:cubicBezTo>
                    <a:pt x="39833" y="0"/>
                    <a:pt x="39807" y="9"/>
                    <a:pt x="39789" y="9"/>
                  </a:cubicBezTo>
                  <a:cubicBezTo>
                    <a:pt x="39762" y="9"/>
                    <a:pt x="39735" y="0"/>
                    <a:pt x="39708" y="0"/>
                  </a:cubicBezTo>
                  <a:cubicBezTo>
                    <a:pt x="39682" y="0"/>
                    <a:pt x="39664" y="9"/>
                    <a:pt x="39637" y="9"/>
                  </a:cubicBezTo>
                  <a:cubicBezTo>
                    <a:pt x="39610" y="9"/>
                    <a:pt x="39583" y="0"/>
                    <a:pt x="39566" y="0"/>
                  </a:cubicBezTo>
                  <a:cubicBezTo>
                    <a:pt x="39539" y="0"/>
                    <a:pt x="39512" y="9"/>
                    <a:pt x="39485" y="9"/>
                  </a:cubicBezTo>
                  <a:cubicBezTo>
                    <a:pt x="39468" y="9"/>
                    <a:pt x="39441" y="0"/>
                    <a:pt x="39414" y="0"/>
                  </a:cubicBezTo>
                  <a:cubicBezTo>
                    <a:pt x="39387" y="0"/>
                    <a:pt x="39360" y="9"/>
                    <a:pt x="39343" y="9"/>
                  </a:cubicBezTo>
                  <a:cubicBezTo>
                    <a:pt x="39316" y="9"/>
                    <a:pt x="39289" y="0"/>
                    <a:pt x="39262" y="0"/>
                  </a:cubicBezTo>
                  <a:cubicBezTo>
                    <a:pt x="39236" y="0"/>
                    <a:pt x="39218" y="9"/>
                    <a:pt x="39191" y="9"/>
                  </a:cubicBezTo>
                  <a:cubicBezTo>
                    <a:pt x="39164" y="9"/>
                    <a:pt x="39137" y="0"/>
                    <a:pt x="39111" y="0"/>
                  </a:cubicBezTo>
                  <a:cubicBezTo>
                    <a:pt x="39093" y="0"/>
                    <a:pt x="39066" y="9"/>
                    <a:pt x="39039" y="9"/>
                  </a:cubicBezTo>
                  <a:cubicBezTo>
                    <a:pt x="39021" y="9"/>
                    <a:pt x="38995" y="0"/>
                    <a:pt x="38968" y="0"/>
                  </a:cubicBezTo>
                  <a:cubicBezTo>
                    <a:pt x="38941" y="0"/>
                    <a:pt x="38914" y="9"/>
                    <a:pt x="38897" y="9"/>
                  </a:cubicBezTo>
                  <a:cubicBezTo>
                    <a:pt x="38870" y="9"/>
                    <a:pt x="38843" y="0"/>
                    <a:pt x="38816" y="0"/>
                  </a:cubicBezTo>
                  <a:cubicBezTo>
                    <a:pt x="38790" y="0"/>
                    <a:pt x="38772" y="9"/>
                    <a:pt x="38745" y="9"/>
                  </a:cubicBezTo>
                  <a:cubicBezTo>
                    <a:pt x="38718" y="9"/>
                    <a:pt x="38691" y="0"/>
                    <a:pt x="38665" y="0"/>
                  </a:cubicBezTo>
                  <a:cubicBezTo>
                    <a:pt x="38647" y="0"/>
                    <a:pt x="38620" y="9"/>
                    <a:pt x="38593" y="9"/>
                  </a:cubicBezTo>
                  <a:cubicBezTo>
                    <a:pt x="38575" y="9"/>
                    <a:pt x="38549" y="0"/>
                    <a:pt x="38522" y="0"/>
                  </a:cubicBezTo>
                  <a:cubicBezTo>
                    <a:pt x="38495" y="0"/>
                    <a:pt x="38468" y="9"/>
                    <a:pt x="38451" y="9"/>
                  </a:cubicBezTo>
                  <a:cubicBezTo>
                    <a:pt x="38424" y="9"/>
                    <a:pt x="38397" y="0"/>
                    <a:pt x="38370" y="0"/>
                  </a:cubicBezTo>
                  <a:cubicBezTo>
                    <a:pt x="38343" y="0"/>
                    <a:pt x="38326" y="9"/>
                    <a:pt x="38299" y="9"/>
                  </a:cubicBezTo>
                  <a:cubicBezTo>
                    <a:pt x="38272" y="9"/>
                    <a:pt x="38245" y="0"/>
                    <a:pt x="38219" y="0"/>
                  </a:cubicBezTo>
                  <a:cubicBezTo>
                    <a:pt x="38201" y="0"/>
                    <a:pt x="38174" y="9"/>
                    <a:pt x="38147" y="9"/>
                  </a:cubicBezTo>
                  <a:cubicBezTo>
                    <a:pt x="38120" y="9"/>
                    <a:pt x="38103" y="0"/>
                    <a:pt x="38076" y="0"/>
                  </a:cubicBezTo>
                  <a:cubicBezTo>
                    <a:pt x="38049" y="0"/>
                    <a:pt x="38022" y="9"/>
                    <a:pt x="38004" y="9"/>
                  </a:cubicBezTo>
                  <a:cubicBezTo>
                    <a:pt x="37978" y="9"/>
                    <a:pt x="37951" y="0"/>
                    <a:pt x="37924" y="0"/>
                  </a:cubicBezTo>
                  <a:cubicBezTo>
                    <a:pt x="37897" y="0"/>
                    <a:pt x="37880" y="9"/>
                    <a:pt x="37853" y="9"/>
                  </a:cubicBezTo>
                  <a:cubicBezTo>
                    <a:pt x="37826" y="9"/>
                    <a:pt x="37799" y="0"/>
                    <a:pt x="37773" y="0"/>
                  </a:cubicBezTo>
                  <a:cubicBezTo>
                    <a:pt x="37755" y="0"/>
                    <a:pt x="37728" y="9"/>
                    <a:pt x="37701" y="9"/>
                  </a:cubicBezTo>
                  <a:cubicBezTo>
                    <a:pt x="37674" y="9"/>
                    <a:pt x="37657" y="0"/>
                    <a:pt x="37630" y="0"/>
                  </a:cubicBezTo>
                  <a:cubicBezTo>
                    <a:pt x="37603" y="0"/>
                    <a:pt x="37576" y="9"/>
                    <a:pt x="37558" y="9"/>
                  </a:cubicBezTo>
                  <a:cubicBezTo>
                    <a:pt x="37532" y="9"/>
                    <a:pt x="37505" y="0"/>
                    <a:pt x="37478" y="0"/>
                  </a:cubicBezTo>
                  <a:cubicBezTo>
                    <a:pt x="37451" y="0"/>
                    <a:pt x="37434" y="9"/>
                    <a:pt x="37407" y="9"/>
                  </a:cubicBezTo>
                  <a:cubicBezTo>
                    <a:pt x="37380" y="9"/>
                    <a:pt x="37353" y="0"/>
                    <a:pt x="37326" y="0"/>
                  </a:cubicBezTo>
                  <a:cubicBezTo>
                    <a:pt x="37309" y="0"/>
                    <a:pt x="37282" y="9"/>
                    <a:pt x="37255" y="9"/>
                  </a:cubicBezTo>
                  <a:cubicBezTo>
                    <a:pt x="37228" y="9"/>
                    <a:pt x="37210" y="0"/>
                    <a:pt x="37184" y="0"/>
                  </a:cubicBezTo>
                  <a:cubicBezTo>
                    <a:pt x="37157" y="0"/>
                    <a:pt x="37130" y="9"/>
                    <a:pt x="37112" y="9"/>
                  </a:cubicBezTo>
                  <a:cubicBezTo>
                    <a:pt x="37086" y="9"/>
                    <a:pt x="37059" y="0"/>
                    <a:pt x="37032" y="0"/>
                  </a:cubicBezTo>
                  <a:cubicBezTo>
                    <a:pt x="37005" y="0"/>
                    <a:pt x="36987" y="9"/>
                    <a:pt x="36961" y="9"/>
                  </a:cubicBezTo>
                  <a:cubicBezTo>
                    <a:pt x="36934" y="9"/>
                    <a:pt x="36907" y="0"/>
                    <a:pt x="36880" y="0"/>
                  </a:cubicBezTo>
                  <a:cubicBezTo>
                    <a:pt x="36863" y="0"/>
                    <a:pt x="36836" y="9"/>
                    <a:pt x="36809" y="9"/>
                  </a:cubicBezTo>
                  <a:cubicBezTo>
                    <a:pt x="36782" y="9"/>
                    <a:pt x="36764" y="0"/>
                    <a:pt x="36738" y="0"/>
                  </a:cubicBezTo>
                  <a:cubicBezTo>
                    <a:pt x="36711" y="0"/>
                    <a:pt x="36684" y="9"/>
                    <a:pt x="36666" y="9"/>
                  </a:cubicBezTo>
                  <a:cubicBezTo>
                    <a:pt x="36640" y="9"/>
                    <a:pt x="36613" y="0"/>
                    <a:pt x="36586" y="0"/>
                  </a:cubicBezTo>
                  <a:cubicBezTo>
                    <a:pt x="36559" y="0"/>
                    <a:pt x="36541" y="9"/>
                    <a:pt x="36515" y="9"/>
                  </a:cubicBezTo>
                  <a:cubicBezTo>
                    <a:pt x="36488" y="9"/>
                    <a:pt x="36461" y="0"/>
                    <a:pt x="36434" y="0"/>
                  </a:cubicBezTo>
                  <a:cubicBezTo>
                    <a:pt x="36417" y="0"/>
                    <a:pt x="36390" y="9"/>
                    <a:pt x="36363" y="9"/>
                  </a:cubicBezTo>
                  <a:cubicBezTo>
                    <a:pt x="36336" y="9"/>
                    <a:pt x="36318" y="0"/>
                    <a:pt x="36292" y="0"/>
                  </a:cubicBezTo>
                  <a:cubicBezTo>
                    <a:pt x="36265" y="0"/>
                    <a:pt x="36238" y="9"/>
                    <a:pt x="36220" y="9"/>
                  </a:cubicBezTo>
                  <a:cubicBezTo>
                    <a:pt x="36193" y="9"/>
                    <a:pt x="36167" y="0"/>
                    <a:pt x="36140" y="0"/>
                  </a:cubicBezTo>
                  <a:cubicBezTo>
                    <a:pt x="36113" y="0"/>
                    <a:pt x="36095" y="9"/>
                    <a:pt x="36069" y="9"/>
                  </a:cubicBezTo>
                  <a:cubicBezTo>
                    <a:pt x="36042" y="9"/>
                    <a:pt x="36015" y="0"/>
                    <a:pt x="35988" y="0"/>
                  </a:cubicBezTo>
                  <a:cubicBezTo>
                    <a:pt x="35970" y="0"/>
                    <a:pt x="35944" y="9"/>
                    <a:pt x="35917" y="9"/>
                  </a:cubicBezTo>
                  <a:cubicBezTo>
                    <a:pt x="35890" y="9"/>
                    <a:pt x="35872" y="0"/>
                    <a:pt x="35846" y="0"/>
                  </a:cubicBezTo>
                  <a:cubicBezTo>
                    <a:pt x="35819" y="0"/>
                    <a:pt x="35792" y="9"/>
                    <a:pt x="35774" y="9"/>
                  </a:cubicBezTo>
                  <a:cubicBezTo>
                    <a:pt x="35747" y="9"/>
                    <a:pt x="35721" y="0"/>
                    <a:pt x="35694" y="0"/>
                  </a:cubicBezTo>
                  <a:cubicBezTo>
                    <a:pt x="35667" y="0"/>
                    <a:pt x="35649" y="9"/>
                    <a:pt x="35623" y="9"/>
                  </a:cubicBezTo>
                  <a:cubicBezTo>
                    <a:pt x="35596" y="9"/>
                    <a:pt x="35569" y="0"/>
                    <a:pt x="35542" y="0"/>
                  </a:cubicBezTo>
                  <a:cubicBezTo>
                    <a:pt x="35524" y="0"/>
                    <a:pt x="35498" y="9"/>
                    <a:pt x="35471" y="9"/>
                  </a:cubicBezTo>
                  <a:cubicBezTo>
                    <a:pt x="35444" y="9"/>
                    <a:pt x="35417" y="0"/>
                    <a:pt x="35400" y="0"/>
                  </a:cubicBezTo>
                  <a:cubicBezTo>
                    <a:pt x="35373" y="0"/>
                    <a:pt x="35346" y="9"/>
                    <a:pt x="35328" y="9"/>
                  </a:cubicBezTo>
                  <a:cubicBezTo>
                    <a:pt x="35301" y="9"/>
                    <a:pt x="35275" y="0"/>
                    <a:pt x="35248" y="0"/>
                  </a:cubicBezTo>
                  <a:cubicBezTo>
                    <a:pt x="35221" y="0"/>
                    <a:pt x="35203" y="9"/>
                    <a:pt x="35176" y="9"/>
                  </a:cubicBezTo>
                  <a:cubicBezTo>
                    <a:pt x="35150" y="9"/>
                    <a:pt x="35123" y="0"/>
                    <a:pt x="35096" y="0"/>
                  </a:cubicBezTo>
                  <a:cubicBezTo>
                    <a:pt x="35078" y="0"/>
                    <a:pt x="35052" y="9"/>
                    <a:pt x="35025" y="9"/>
                  </a:cubicBezTo>
                  <a:cubicBezTo>
                    <a:pt x="34998" y="9"/>
                    <a:pt x="34971" y="0"/>
                    <a:pt x="34953" y="0"/>
                  </a:cubicBezTo>
                  <a:cubicBezTo>
                    <a:pt x="34927" y="0"/>
                    <a:pt x="34900" y="9"/>
                    <a:pt x="34882" y="9"/>
                  </a:cubicBezTo>
                  <a:cubicBezTo>
                    <a:pt x="34855" y="9"/>
                    <a:pt x="34829" y="0"/>
                    <a:pt x="34802" y="0"/>
                  </a:cubicBezTo>
                  <a:cubicBezTo>
                    <a:pt x="34775" y="0"/>
                    <a:pt x="34757" y="9"/>
                    <a:pt x="34730" y="9"/>
                  </a:cubicBezTo>
                  <a:cubicBezTo>
                    <a:pt x="34704" y="9"/>
                    <a:pt x="34677" y="0"/>
                    <a:pt x="34650" y="0"/>
                  </a:cubicBezTo>
                  <a:cubicBezTo>
                    <a:pt x="34632" y="0"/>
                    <a:pt x="34606" y="9"/>
                    <a:pt x="34579" y="9"/>
                  </a:cubicBezTo>
                  <a:cubicBezTo>
                    <a:pt x="34552" y="9"/>
                    <a:pt x="34525" y="0"/>
                    <a:pt x="34507" y="0"/>
                  </a:cubicBezTo>
                  <a:cubicBezTo>
                    <a:pt x="34481" y="0"/>
                    <a:pt x="34454" y="9"/>
                    <a:pt x="34427" y="9"/>
                  </a:cubicBezTo>
                  <a:cubicBezTo>
                    <a:pt x="34409" y="9"/>
                    <a:pt x="34383" y="0"/>
                    <a:pt x="34356" y="0"/>
                  </a:cubicBezTo>
                  <a:cubicBezTo>
                    <a:pt x="34329" y="0"/>
                    <a:pt x="34302" y="9"/>
                    <a:pt x="34284" y="9"/>
                  </a:cubicBezTo>
                  <a:cubicBezTo>
                    <a:pt x="34258" y="9"/>
                    <a:pt x="34231" y="0"/>
                    <a:pt x="34204" y="0"/>
                  </a:cubicBezTo>
                  <a:cubicBezTo>
                    <a:pt x="34177" y="0"/>
                    <a:pt x="34159" y="9"/>
                    <a:pt x="34133" y="9"/>
                  </a:cubicBezTo>
                  <a:cubicBezTo>
                    <a:pt x="34106" y="9"/>
                    <a:pt x="34079" y="0"/>
                    <a:pt x="34061" y="0"/>
                  </a:cubicBezTo>
                  <a:cubicBezTo>
                    <a:pt x="34035" y="0"/>
                    <a:pt x="34008" y="9"/>
                    <a:pt x="33981" y="9"/>
                  </a:cubicBezTo>
                  <a:cubicBezTo>
                    <a:pt x="33963" y="9"/>
                    <a:pt x="33936" y="0"/>
                    <a:pt x="33910" y="0"/>
                  </a:cubicBezTo>
                  <a:cubicBezTo>
                    <a:pt x="33883" y="0"/>
                    <a:pt x="33856" y="9"/>
                    <a:pt x="33838" y="9"/>
                  </a:cubicBezTo>
                  <a:cubicBezTo>
                    <a:pt x="33812" y="9"/>
                    <a:pt x="33785" y="0"/>
                    <a:pt x="33758" y="0"/>
                  </a:cubicBezTo>
                  <a:cubicBezTo>
                    <a:pt x="33731" y="0"/>
                    <a:pt x="33713" y="9"/>
                    <a:pt x="33687" y="9"/>
                  </a:cubicBezTo>
                  <a:cubicBezTo>
                    <a:pt x="33660" y="9"/>
                    <a:pt x="33633" y="0"/>
                    <a:pt x="33606" y="0"/>
                  </a:cubicBezTo>
                  <a:cubicBezTo>
                    <a:pt x="33589" y="0"/>
                    <a:pt x="33562" y="9"/>
                    <a:pt x="33535" y="9"/>
                  </a:cubicBezTo>
                  <a:cubicBezTo>
                    <a:pt x="33517" y="9"/>
                    <a:pt x="33490" y="0"/>
                    <a:pt x="33464" y="0"/>
                  </a:cubicBezTo>
                  <a:cubicBezTo>
                    <a:pt x="33437" y="0"/>
                    <a:pt x="33410" y="9"/>
                    <a:pt x="33392" y="9"/>
                  </a:cubicBezTo>
                  <a:cubicBezTo>
                    <a:pt x="33366" y="9"/>
                    <a:pt x="33339" y="0"/>
                    <a:pt x="33312" y="0"/>
                  </a:cubicBezTo>
                  <a:cubicBezTo>
                    <a:pt x="33285" y="0"/>
                    <a:pt x="33267" y="9"/>
                    <a:pt x="33241" y="9"/>
                  </a:cubicBezTo>
                  <a:cubicBezTo>
                    <a:pt x="33214" y="9"/>
                    <a:pt x="33187" y="0"/>
                    <a:pt x="33160" y="0"/>
                  </a:cubicBezTo>
                  <a:cubicBezTo>
                    <a:pt x="33142" y="0"/>
                    <a:pt x="33116" y="9"/>
                    <a:pt x="33089" y="9"/>
                  </a:cubicBezTo>
                  <a:cubicBezTo>
                    <a:pt x="33071" y="9"/>
                    <a:pt x="33044" y="0"/>
                    <a:pt x="33018" y="0"/>
                  </a:cubicBezTo>
                  <a:cubicBezTo>
                    <a:pt x="32991" y="0"/>
                    <a:pt x="32964" y="9"/>
                    <a:pt x="32946" y="9"/>
                  </a:cubicBezTo>
                  <a:cubicBezTo>
                    <a:pt x="32919" y="9"/>
                    <a:pt x="32893" y="0"/>
                    <a:pt x="32866" y="0"/>
                  </a:cubicBezTo>
                  <a:cubicBezTo>
                    <a:pt x="32839" y="0"/>
                    <a:pt x="32821" y="9"/>
                    <a:pt x="32795" y="9"/>
                  </a:cubicBezTo>
                  <a:cubicBezTo>
                    <a:pt x="32768" y="9"/>
                    <a:pt x="32741" y="0"/>
                    <a:pt x="32714" y="0"/>
                  </a:cubicBezTo>
                  <a:cubicBezTo>
                    <a:pt x="32696" y="0"/>
                    <a:pt x="32670" y="9"/>
                    <a:pt x="32643" y="9"/>
                  </a:cubicBezTo>
                  <a:cubicBezTo>
                    <a:pt x="32616" y="9"/>
                    <a:pt x="32598" y="0"/>
                    <a:pt x="32572" y="0"/>
                  </a:cubicBezTo>
                  <a:cubicBezTo>
                    <a:pt x="32545" y="0"/>
                    <a:pt x="32518" y="9"/>
                    <a:pt x="32500" y="9"/>
                  </a:cubicBezTo>
                  <a:cubicBezTo>
                    <a:pt x="32473" y="9"/>
                    <a:pt x="32447" y="0"/>
                    <a:pt x="32420" y="0"/>
                  </a:cubicBezTo>
                  <a:cubicBezTo>
                    <a:pt x="32393" y="0"/>
                    <a:pt x="32375" y="9"/>
                    <a:pt x="32349" y="9"/>
                  </a:cubicBezTo>
                  <a:cubicBezTo>
                    <a:pt x="32322" y="9"/>
                    <a:pt x="32295" y="0"/>
                    <a:pt x="32268" y="0"/>
                  </a:cubicBezTo>
                  <a:cubicBezTo>
                    <a:pt x="32250" y="0"/>
                    <a:pt x="32224" y="9"/>
                    <a:pt x="32197" y="9"/>
                  </a:cubicBezTo>
                  <a:cubicBezTo>
                    <a:pt x="32170" y="9"/>
                    <a:pt x="32152" y="0"/>
                    <a:pt x="32125" y="0"/>
                  </a:cubicBezTo>
                  <a:cubicBezTo>
                    <a:pt x="32099" y="0"/>
                    <a:pt x="32072" y="9"/>
                    <a:pt x="32054" y="9"/>
                  </a:cubicBezTo>
                  <a:cubicBezTo>
                    <a:pt x="32027" y="9"/>
                    <a:pt x="32001" y="0"/>
                    <a:pt x="31974" y="0"/>
                  </a:cubicBezTo>
                  <a:cubicBezTo>
                    <a:pt x="31947" y="0"/>
                    <a:pt x="31929" y="9"/>
                    <a:pt x="31902" y="9"/>
                  </a:cubicBezTo>
                  <a:cubicBezTo>
                    <a:pt x="31876" y="9"/>
                    <a:pt x="31849" y="0"/>
                    <a:pt x="31822" y="0"/>
                  </a:cubicBezTo>
                  <a:cubicBezTo>
                    <a:pt x="31804" y="0"/>
                    <a:pt x="31778" y="9"/>
                    <a:pt x="31751" y="9"/>
                  </a:cubicBezTo>
                  <a:cubicBezTo>
                    <a:pt x="31724" y="9"/>
                    <a:pt x="31706" y="0"/>
                    <a:pt x="31679" y="0"/>
                  </a:cubicBezTo>
                  <a:cubicBezTo>
                    <a:pt x="31653" y="0"/>
                    <a:pt x="31626" y="9"/>
                    <a:pt x="31608" y="9"/>
                  </a:cubicBezTo>
                  <a:cubicBezTo>
                    <a:pt x="31581" y="9"/>
                    <a:pt x="31555" y="0"/>
                    <a:pt x="31528" y="0"/>
                  </a:cubicBezTo>
                  <a:cubicBezTo>
                    <a:pt x="31501" y="0"/>
                    <a:pt x="31483" y="9"/>
                    <a:pt x="31456" y="9"/>
                  </a:cubicBezTo>
                  <a:cubicBezTo>
                    <a:pt x="31430" y="9"/>
                    <a:pt x="31403" y="0"/>
                    <a:pt x="31376" y="0"/>
                  </a:cubicBezTo>
                  <a:cubicBezTo>
                    <a:pt x="31358" y="0"/>
                    <a:pt x="31332" y="9"/>
                    <a:pt x="31305" y="9"/>
                  </a:cubicBezTo>
                  <a:cubicBezTo>
                    <a:pt x="31278" y="9"/>
                    <a:pt x="31260" y="0"/>
                    <a:pt x="31233" y="0"/>
                  </a:cubicBezTo>
                  <a:cubicBezTo>
                    <a:pt x="31207" y="0"/>
                    <a:pt x="31180" y="9"/>
                    <a:pt x="31162" y="9"/>
                  </a:cubicBezTo>
                  <a:cubicBezTo>
                    <a:pt x="31135" y="9"/>
                    <a:pt x="31108" y="0"/>
                    <a:pt x="31082" y="0"/>
                  </a:cubicBezTo>
                  <a:cubicBezTo>
                    <a:pt x="31055" y="0"/>
                    <a:pt x="31037" y="9"/>
                    <a:pt x="31010" y="9"/>
                  </a:cubicBezTo>
                  <a:cubicBezTo>
                    <a:pt x="30984" y="9"/>
                    <a:pt x="30957" y="0"/>
                    <a:pt x="30930" y="0"/>
                  </a:cubicBezTo>
                  <a:cubicBezTo>
                    <a:pt x="30912" y="0"/>
                    <a:pt x="30885" y="9"/>
                    <a:pt x="30859" y="9"/>
                  </a:cubicBezTo>
                  <a:cubicBezTo>
                    <a:pt x="30832" y="9"/>
                    <a:pt x="30814" y="0"/>
                    <a:pt x="30787" y="0"/>
                  </a:cubicBezTo>
                  <a:cubicBezTo>
                    <a:pt x="30761" y="0"/>
                    <a:pt x="30734" y="9"/>
                    <a:pt x="30716" y="9"/>
                  </a:cubicBezTo>
                  <a:cubicBezTo>
                    <a:pt x="30689" y="9"/>
                    <a:pt x="30662" y="0"/>
                    <a:pt x="30636" y="0"/>
                  </a:cubicBezTo>
                  <a:cubicBezTo>
                    <a:pt x="30609" y="0"/>
                    <a:pt x="30591" y="9"/>
                    <a:pt x="30564" y="9"/>
                  </a:cubicBezTo>
                  <a:cubicBezTo>
                    <a:pt x="30538" y="9"/>
                    <a:pt x="30511" y="0"/>
                    <a:pt x="30484" y="0"/>
                  </a:cubicBezTo>
                  <a:cubicBezTo>
                    <a:pt x="30466" y="0"/>
                    <a:pt x="30439" y="9"/>
                    <a:pt x="30413" y="9"/>
                  </a:cubicBezTo>
                  <a:cubicBezTo>
                    <a:pt x="30386" y="9"/>
                    <a:pt x="30368" y="0"/>
                    <a:pt x="30341" y="0"/>
                  </a:cubicBezTo>
                  <a:cubicBezTo>
                    <a:pt x="30315" y="0"/>
                    <a:pt x="30288" y="9"/>
                    <a:pt x="30270" y="9"/>
                  </a:cubicBezTo>
                  <a:cubicBezTo>
                    <a:pt x="30243" y="9"/>
                    <a:pt x="30216" y="0"/>
                    <a:pt x="30190" y="0"/>
                  </a:cubicBezTo>
                  <a:cubicBezTo>
                    <a:pt x="30163" y="0"/>
                    <a:pt x="30145" y="9"/>
                    <a:pt x="30118" y="9"/>
                  </a:cubicBezTo>
                  <a:cubicBezTo>
                    <a:pt x="30091" y="9"/>
                    <a:pt x="30065" y="0"/>
                    <a:pt x="30038" y="0"/>
                  </a:cubicBezTo>
                  <a:cubicBezTo>
                    <a:pt x="30020" y="0"/>
                    <a:pt x="29993" y="9"/>
                    <a:pt x="29967" y="9"/>
                  </a:cubicBezTo>
                  <a:cubicBezTo>
                    <a:pt x="29940" y="9"/>
                    <a:pt x="29913" y="0"/>
                    <a:pt x="29895" y="0"/>
                  </a:cubicBezTo>
                  <a:cubicBezTo>
                    <a:pt x="29868" y="0"/>
                    <a:pt x="29842" y="9"/>
                    <a:pt x="29824" y="9"/>
                  </a:cubicBezTo>
                  <a:cubicBezTo>
                    <a:pt x="29797" y="9"/>
                    <a:pt x="29770" y="0"/>
                    <a:pt x="29744" y="0"/>
                  </a:cubicBezTo>
                  <a:cubicBezTo>
                    <a:pt x="29717" y="0"/>
                    <a:pt x="29699" y="9"/>
                    <a:pt x="29672" y="9"/>
                  </a:cubicBezTo>
                  <a:cubicBezTo>
                    <a:pt x="29645" y="9"/>
                    <a:pt x="29619" y="0"/>
                    <a:pt x="29592" y="0"/>
                  </a:cubicBezTo>
                  <a:cubicBezTo>
                    <a:pt x="29574" y="0"/>
                    <a:pt x="29547" y="9"/>
                    <a:pt x="29521" y="9"/>
                  </a:cubicBezTo>
                  <a:cubicBezTo>
                    <a:pt x="29494" y="9"/>
                    <a:pt x="29467" y="0"/>
                    <a:pt x="29449" y="0"/>
                  </a:cubicBezTo>
                  <a:cubicBezTo>
                    <a:pt x="29422" y="0"/>
                    <a:pt x="29396" y="9"/>
                    <a:pt x="29378" y="9"/>
                  </a:cubicBezTo>
                  <a:cubicBezTo>
                    <a:pt x="29351" y="9"/>
                    <a:pt x="29324" y="0"/>
                    <a:pt x="29298" y="0"/>
                  </a:cubicBezTo>
                  <a:cubicBezTo>
                    <a:pt x="29271" y="0"/>
                    <a:pt x="29253" y="9"/>
                    <a:pt x="29226" y="9"/>
                  </a:cubicBezTo>
                  <a:cubicBezTo>
                    <a:pt x="29199" y="9"/>
                    <a:pt x="29173" y="0"/>
                    <a:pt x="29146" y="0"/>
                  </a:cubicBezTo>
                  <a:cubicBezTo>
                    <a:pt x="29128" y="0"/>
                    <a:pt x="29101" y="9"/>
                    <a:pt x="29074" y="9"/>
                  </a:cubicBezTo>
                  <a:cubicBezTo>
                    <a:pt x="29048" y="9"/>
                    <a:pt x="29021" y="0"/>
                    <a:pt x="29003" y="0"/>
                  </a:cubicBezTo>
                  <a:cubicBezTo>
                    <a:pt x="28976" y="0"/>
                    <a:pt x="28950" y="9"/>
                    <a:pt x="28923" y="9"/>
                  </a:cubicBezTo>
                  <a:cubicBezTo>
                    <a:pt x="28905" y="9"/>
                    <a:pt x="28878" y="0"/>
                    <a:pt x="28851" y="0"/>
                  </a:cubicBezTo>
                  <a:cubicBezTo>
                    <a:pt x="28825" y="0"/>
                    <a:pt x="28807" y="9"/>
                    <a:pt x="28780" y="9"/>
                  </a:cubicBezTo>
                  <a:cubicBezTo>
                    <a:pt x="28753" y="9"/>
                    <a:pt x="28727" y="0"/>
                    <a:pt x="28700" y="0"/>
                  </a:cubicBezTo>
                  <a:cubicBezTo>
                    <a:pt x="28673" y="0"/>
                    <a:pt x="28655" y="9"/>
                    <a:pt x="28628" y="9"/>
                  </a:cubicBezTo>
                  <a:cubicBezTo>
                    <a:pt x="28602" y="9"/>
                    <a:pt x="28575" y="0"/>
                    <a:pt x="28557" y="0"/>
                  </a:cubicBezTo>
                  <a:cubicBezTo>
                    <a:pt x="28530" y="0"/>
                    <a:pt x="28504" y="9"/>
                    <a:pt x="28477" y="9"/>
                  </a:cubicBezTo>
                  <a:cubicBezTo>
                    <a:pt x="28459" y="9"/>
                    <a:pt x="28432" y="0"/>
                    <a:pt x="28405" y="0"/>
                  </a:cubicBezTo>
                  <a:cubicBezTo>
                    <a:pt x="28379" y="0"/>
                    <a:pt x="28352" y="9"/>
                    <a:pt x="28334" y="9"/>
                  </a:cubicBezTo>
                  <a:cubicBezTo>
                    <a:pt x="28307" y="9"/>
                    <a:pt x="28281" y="0"/>
                    <a:pt x="28254" y="0"/>
                  </a:cubicBezTo>
                  <a:cubicBezTo>
                    <a:pt x="28227" y="0"/>
                    <a:pt x="28209" y="9"/>
                    <a:pt x="28182" y="9"/>
                  </a:cubicBezTo>
                  <a:cubicBezTo>
                    <a:pt x="28156" y="9"/>
                    <a:pt x="28129" y="0"/>
                    <a:pt x="28102" y="0"/>
                  </a:cubicBezTo>
                  <a:cubicBezTo>
                    <a:pt x="28084" y="0"/>
                    <a:pt x="28057" y="9"/>
                    <a:pt x="28031" y="9"/>
                  </a:cubicBezTo>
                  <a:cubicBezTo>
                    <a:pt x="28013" y="9"/>
                    <a:pt x="27986" y="0"/>
                    <a:pt x="27959" y="0"/>
                  </a:cubicBezTo>
                  <a:cubicBezTo>
                    <a:pt x="27933" y="0"/>
                    <a:pt x="27906" y="9"/>
                    <a:pt x="27888" y="9"/>
                  </a:cubicBezTo>
                  <a:cubicBezTo>
                    <a:pt x="27861" y="9"/>
                    <a:pt x="27834" y="0"/>
                    <a:pt x="27808" y="0"/>
                  </a:cubicBezTo>
                  <a:cubicBezTo>
                    <a:pt x="27781" y="0"/>
                    <a:pt x="27763" y="9"/>
                    <a:pt x="27736" y="9"/>
                  </a:cubicBezTo>
                  <a:cubicBezTo>
                    <a:pt x="27710" y="9"/>
                    <a:pt x="27683" y="0"/>
                    <a:pt x="27656" y="0"/>
                  </a:cubicBezTo>
                  <a:cubicBezTo>
                    <a:pt x="27638" y="0"/>
                    <a:pt x="27611" y="9"/>
                    <a:pt x="27585" y="9"/>
                  </a:cubicBezTo>
                  <a:cubicBezTo>
                    <a:pt x="27567" y="9"/>
                    <a:pt x="27540" y="0"/>
                    <a:pt x="27513" y="0"/>
                  </a:cubicBezTo>
                  <a:cubicBezTo>
                    <a:pt x="27487" y="0"/>
                    <a:pt x="27460" y="9"/>
                    <a:pt x="27442" y="9"/>
                  </a:cubicBezTo>
                  <a:cubicBezTo>
                    <a:pt x="27415" y="9"/>
                    <a:pt x="27388" y="0"/>
                    <a:pt x="27362" y="0"/>
                  </a:cubicBezTo>
                  <a:cubicBezTo>
                    <a:pt x="27335" y="0"/>
                    <a:pt x="27317" y="9"/>
                    <a:pt x="27290" y="9"/>
                  </a:cubicBezTo>
                  <a:cubicBezTo>
                    <a:pt x="27264" y="9"/>
                    <a:pt x="27237" y="0"/>
                    <a:pt x="27210" y="0"/>
                  </a:cubicBezTo>
                  <a:cubicBezTo>
                    <a:pt x="27192" y="0"/>
                    <a:pt x="27165" y="9"/>
                    <a:pt x="27139" y="9"/>
                  </a:cubicBezTo>
                  <a:cubicBezTo>
                    <a:pt x="27112" y="9"/>
                    <a:pt x="27094" y="0"/>
                    <a:pt x="27067" y="0"/>
                  </a:cubicBezTo>
                  <a:cubicBezTo>
                    <a:pt x="27040" y="0"/>
                    <a:pt x="27014" y="9"/>
                    <a:pt x="26996" y="9"/>
                  </a:cubicBezTo>
                  <a:cubicBezTo>
                    <a:pt x="26969" y="9"/>
                    <a:pt x="26942" y="0"/>
                    <a:pt x="26916" y="0"/>
                  </a:cubicBezTo>
                  <a:cubicBezTo>
                    <a:pt x="26889" y="0"/>
                    <a:pt x="26871" y="9"/>
                    <a:pt x="26844" y="9"/>
                  </a:cubicBezTo>
                  <a:cubicBezTo>
                    <a:pt x="26817" y="9"/>
                    <a:pt x="26791" y="0"/>
                    <a:pt x="26764" y="0"/>
                  </a:cubicBezTo>
                  <a:cubicBezTo>
                    <a:pt x="26746" y="0"/>
                    <a:pt x="26719" y="9"/>
                    <a:pt x="26693" y="9"/>
                  </a:cubicBezTo>
                  <a:cubicBezTo>
                    <a:pt x="26666" y="9"/>
                    <a:pt x="26648" y="0"/>
                    <a:pt x="26621" y="0"/>
                  </a:cubicBezTo>
                  <a:cubicBezTo>
                    <a:pt x="26594" y="0"/>
                    <a:pt x="26568" y="9"/>
                    <a:pt x="26550" y="9"/>
                  </a:cubicBezTo>
                  <a:cubicBezTo>
                    <a:pt x="26523" y="9"/>
                    <a:pt x="26496" y="0"/>
                    <a:pt x="26470" y="0"/>
                  </a:cubicBezTo>
                  <a:cubicBezTo>
                    <a:pt x="26443" y="0"/>
                    <a:pt x="26425" y="9"/>
                    <a:pt x="26398" y="9"/>
                  </a:cubicBezTo>
                  <a:cubicBezTo>
                    <a:pt x="26371" y="9"/>
                    <a:pt x="26345" y="0"/>
                    <a:pt x="26318" y="0"/>
                  </a:cubicBezTo>
                  <a:cubicBezTo>
                    <a:pt x="26300" y="0"/>
                    <a:pt x="26273" y="9"/>
                    <a:pt x="26247" y="9"/>
                  </a:cubicBezTo>
                  <a:cubicBezTo>
                    <a:pt x="26220" y="9"/>
                    <a:pt x="26202" y="0"/>
                    <a:pt x="26175" y="0"/>
                  </a:cubicBezTo>
                  <a:cubicBezTo>
                    <a:pt x="26148" y="0"/>
                    <a:pt x="26122" y="9"/>
                    <a:pt x="26104" y="9"/>
                  </a:cubicBezTo>
                  <a:cubicBezTo>
                    <a:pt x="26077" y="9"/>
                    <a:pt x="26050" y="0"/>
                    <a:pt x="26023" y="0"/>
                  </a:cubicBezTo>
                  <a:cubicBezTo>
                    <a:pt x="25997" y="0"/>
                    <a:pt x="25979" y="9"/>
                    <a:pt x="25952" y="9"/>
                  </a:cubicBezTo>
                  <a:cubicBezTo>
                    <a:pt x="25925" y="9"/>
                    <a:pt x="25899" y="0"/>
                    <a:pt x="25872" y="0"/>
                  </a:cubicBezTo>
                  <a:cubicBezTo>
                    <a:pt x="25854" y="0"/>
                    <a:pt x="25827" y="9"/>
                    <a:pt x="25800" y="9"/>
                  </a:cubicBezTo>
                  <a:cubicBezTo>
                    <a:pt x="25774" y="9"/>
                    <a:pt x="25756" y="0"/>
                    <a:pt x="25729" y="0"/>
                  </a:cubicBezTo>
                  <a:cubicBezTo>
                    <a:pt x="25702" y="0"/>
                    <a:pt x="25676" y="9"/>
                    <a:pt x="25658" y="9"/>
                  </a:cubicBezTo>
                  <a:cubicBezTo>
                    <a:pt x="25631" y="9"/>
                    <a:pt x="25604" y="0"/>
                    <a:pt x="25577" y="0"/>
                  </a:cubicBezTo>
                  <a:cubicBezTo>
                    <a:pt x="25551" y="0"/>
                    <a:pt x="25533" y="9"/>
                    <a:pt x="25506" y="9"/>
                  </a:cubicBezTo>
                  <a:cubicBezTo>
                    <a:pt x="25479" y="9"/>
                    <a:pt x="25453" y="0"/>
                    <a:pt x="25426" y="0"/>
                  </a:cubicBezTo>
                  <a:cubicBezTo>
                    <a:pt x="25408" y="0"/>
                    <a:pt x="25381" y="9"/>
                    <a:pt x="25354" y="9"/>
                  </a:cubicBezTo>
                  <a:cubicBezTo>
                    <a:pt x="25328" y="9"/>
                    <a:pt x="25310" y="0"/>
                    <a:pt x="25283" y="0"/>
                  </a:cubicBezTo>
                  <a:cubicBezTo>
                    <a:pt x="25256" y="0"/>
                    <a:pt x="25230" y="9"/>
                    <a:pt x="25212" y="9"/>
                  </a:cubicBezTo>
                  <a:cubicBezTo>
                    <a:pt x="25185" y="9"/>
                    <a:pt x="25158" y="0"/>
                    <a:pt x="25131" y="0"/>
                  </a:cubicBezTo>
                  <a:cubicBezTo>
                    <a:pt x="25105" y="0"/>
                    <a:pt x="25087" y="9"/>
                    <a:pt x="25060" y="9"/>
                  </a:cubicBezTo>
                  <a:cubicBezTo>
                    <a:pt x="25033" y="9"/>
                    <a:pt x="25006" y="0"/>
                    <a:pt x="24980" y="0"/>
                  </a:cubicBezTo>
                  <a:cubicBezTo>
                    <a:pt x="24962" y="0"/>
                    <a:pt x="24935" y="9"/>
                    <a:pt x="24908" y="9"/>
                  </a:cubicBezTo>
                  <a:cubicBezTo>
                    <a:pt x="24882" y="9"/>
                    <a:pt x="24864" y="0"/>
                    <a:pt x="24837" y="0"/>
                  </a:cubicBezTo>
                  <a:cubicBezTo>
                    <a:pt x="24810" y="0"/>
                    <a:pt x="24783" y="9"/>
                    <a:pt x="24766" y="9"/>
                  </a:cubicBezTo>
                  <a:cubicBezTo>
                    <a:pt x="24739" y="9"/>
                    <a:pt x="24712" y="0"/>
                    <a:pt x="24685" y="0"/>
                  </a:cubicBezTo>
                  <a:cubicBezTo>
                    <a:pt x="24659" y="0"/>
                    <a:pt x="24641" y="9"/>
                    <a:pt x="24614" y="9"/>
                  </a:cubicBezTo>
                  <a:cubicBezTo>
                    <a:pt x="24587" y="9"/>
                    <a:pt x="24560" y="0"/>
                    <a:pt x="24534" y="0"/>
                  </a:cubicBezTo>
                  <a:cubicBezTo>
                    <a:pt x="24516" y="0"/>
                    <a:pt x="24489" y="9"/>
                    <a:pt x="24462" y="9"/>
                  </a:cubicBezTo>
                  <a:cubicBezTo>
                    <a:pt x="24436" y="9"/>
                    <a:pt x="24409" y="0"/>
                    <a:pt x="24391" y="0"/>
                  </a:cubicBezTo>
                  <a:cubicBezTo>
                    <a:pt x="24364" y="0"/>
                    <a:pt x="24337" y="9"/>
                    <a:pt x="24320" y="9"/>
                  </a:cubicBezTo>
                  <a:cubicBezTo>
                    <a:pt x="24293" y="9"/>
                    <a:pt x="24266" y="0"/>
                    <a:pt x="24239" y="0"/>
                  </a:cubicBezTo>
                  <a:cubicBezTo>
                    <a:pt x="24213" y="0"/>
                    <a:pt x="24195" y="9"/>
                    <a:pt x="24168" y="9"/>
                  </a:cubicBezTo>
                  <a:cubicBezTo>
                    <a:pt x="24141" y="9"/>
                    <a:pt x="24114" y="0"/>
                    <a:pt x="24088" y="0"/>
                  </a:cubicBezTo>
                  <a:cubicBezTo>
                    <a:pt x="24070" y="0"/>
                    <a:pt x="24043" y="9"/>
                    <a:pt x="24016" y="9"/>
                  </a:cubicBezTo>
                  <a:cubicBezTo>
                    <a:pt x="23989" y="9"/>
                    <a:pt x="23963" y="0"/>
                    <a:pt x="23945" y="0"/>
                  </a:cubicBezTo>
                  <a:cubicBezTo>
                    <a:pt x="23918" y="0"/>
                    <a:pt x="23891" y="9"/>
                    <a:pt x="23874" y="9"/>
                  </a:cubicBezTo>
                  <a:cubicBezTo>
                    <a:pt x="23847" y="9"/>
                    <a:pt x="23820" y="0"/>
                    <a:pt x="23793" y="0"/>
                  </a:cubicBezTo>
                  <a:cubicBezTo>
                    <a:pt x="23766" y="0"/>
                    <a:pt x="23749" y="9"/>
                    <a:pt x="23722" y="9"/>
                  </a:cubicBezTo>
                  <a:cubicBezTo>
                    <a:pt x="23695" y="9"/>
                    <a:pt x="23668" y="0"/>
                    <a:pt x="23642" y="0"/>
                  </a:cubicBezTo>
                  <a:cubicBezTo>
                    <a:pt x="23624" y="0"/>
                    <a:pt x="23597" y="9"/>
                    <a:pt x="23570" y="9"/>
                  </a:cubicBezTo>
                  <a:cubicBezTo>
                    <a:pt x="23543" y="9"/>
                    <a:pt x="23517" y="0"/>
                    <a:pt x="23499" y="0"/>
                  </a:cubicBezTo>
                  <a:cubicBezTo>
                    <a:pt x="23472" y="0"/>
                    <a:pt x="23445" y="9"/>
                    <a:pt x="23419" y="9"/>
                  </a:cubicBezTo>
                  <a:cubicBezTo>
                    <a:pt x="23401" y="9"/>
                    <a:pt x="23374" y="0"/>
                    <a:pt x="23347" y="0"/>
                  </a:cubicBezTo>
                  <a:cubicBezTo>
                    <a:pt x="23320" y="0"/>
                    <a:pt x="23303" y="9"/>
                    <a:pt x="23276" y="9"/>
                  </a:cubicBezTo>
                  <a:cubicBezTo>
                    <a:pt x="23249" y="9"/>
                    <a:pt x="23222" y="0"/>
                    <a:pt x="23196" y="0"/>
                  </a:cubicBezTo>
                  <a:cubicBezTo>
                    <a:pt x="23169" y="0"/>
                    <a:pt x="23151" y="9"/>
                    <a:pt x="23124" y="9"/>
                  </a:cubicBezTo>
                  <a:cubicBezTo>
                    <a:pt x="23097" y="9"/>
                    <a:pt x="23071" y="0"/>
                    <a:pt x="23053" y="0"/>
                  </a:cubicBezTo>
                  <a:cubicBezTo>
                    <a:pt x="23026" y="0"/>
                    <a:pt x="22999" y="9"/>
                    <a:pt x="22973" y="9"/>
                  </a:cubicBezTo>
                  <a:cubicBezTo>
                    <a:pt x="22955" y="9"/>
                    <a:pt x="22928" y="0"/>
                    <a:pt x="22901" y="0"/>
                  </a:cubicBezTo>
                  <a:cubicBezTo>
                    <a:pt x="22874" y="0"/>
                    <a:pt x="22848" y="9"/>
                    <a:pt x="22830" y="9"/>
                  </a:cubicBezTo>
                  <a:cubicBezTo>
                    <a:pt x="22803" y="9"/>
                    <a:pt x="22776" y="0"/>
                    <a:pt x="22749" y="0"/>
                  </a:cubicBezTo>
                  <a:cubicBezTo>
                    <a:pt x="22723" y="0"/>
                    <a:pt x="22705" y="9"/>
                    <a:pt x="22678" y="9"/>
                  </a:cubicBezTo>
                  <a:cubicBezTo>
                    <a:pt x="22651" y="9"/>
                    <a:pt x="22625" y="0"/>
                    <a:pt x="22598" y="0"/>
                  </a:cubicBezTo>
                  <a:cubicBezTo>
                    <a:pt x="22580" y="0"/>
                    <a:pt x="22553" y="9"/>
                    <a:pt x="22526" y="9"/>
                  </a:cubicBezTo>
                  <a:cubicBezTo>
                    <a:pt x="22509" y="9"/>
                    <a:pt x="22482" y="0"/>
                    <a:pt x="22455" y="0"/>
                  </a:cubicBezTo>
                  <a:cubicBezTo>
                    <a:pt x="22428" y="0"/>
                    <a:pt x="22402" y="9"/>
                    <a:pt x="22384" y="9"/>
                  </a:cubicBezTo>
                  <a:cubicBezTo>
                    <a:pt x="22357" y="9"/>
                    <a:pt x="22330" y="0"/>
                    <a:pt x="22303" y="0"/>
                  </a:cubicBezTo>
                  <a:cubicBezTo>
                    <a:pt x="22277" y="0"/>
                    <a:pt x="22259" y="9"/>
                    <a:pt x="22232" y="9"/>
                  </a:cubicBezTo>
                  <a:cubicBezTo>
                    <a:pt x="22205" y="9"/>
                    <a:pt x="22179" y="0"/>
                    <a:pt x="22152" y="0"/>
                  </a:cubicBezTo>
                  <a:cubicBezTo>
                    <a:pt x="22134" y="0"/>
                    <a:pt x="22107" y="9"/>
                    <a:pt x="22080" y="9"/>
                  </a:cubicBezTo>
                  <a:cubicBezTo>
                    <a:pt x="22063" y="9"/>
                    <a:pt x="22036" y="0"/>
                    <a:pt x="22009" y="0"/>
                  </a:cubicBezTo>
                  <a:cubicBezTo>
                    <a:pt x="21982" y="0"/>
                    <a:pt x="21956" y="9"/>
                    <a:pt x="21938" y="9"/>
                  </a:cubicBezTo>
                  <a:cubicBezTo>
                    <a:pt x="21911" y="9"/>
                    <a:pt x="21884" y="0"/>
                    <a:pt x="21857" y="0"/>
                  </a:cubicBezTo>
                  <a:cubicBezTo>
                    <a:pt x="21831" y="0"/>
                    <a:pt x="21813" y="9"/>
                    <a:pt x="21786" y="9"/>
                  </a:cubicBezTo>
                  <a:cubicBezTo>
                    <a:pt x="21759" y="9"/>
                    <a:pt x="21732" y="0"/>
                    <a:pt x="21706" y="0"/>
                  </a:cubicBezTo>
                  <a:cubicBezTo>
                    <a:pt x="21688" y="0"/>
                    <a:pt x="21661" y="9"/>
                    <a:pt x="21634" y="9"/>
                  </a:cubicBezTo>
                  <a:cubicBezTo>
                    <a:pt x="21608" y="9"/>
                    <a:pt x="21590" y="0"/>
                    <a:pt x="21563" y="0"/>
                  </a:cubicBezTo>
                  <a:cubicBezTo>
                    <a:pt x="21536" y="0"/>
                    <a:pt x="21509" y="9"/>
                    <a:pt x="21492" y="9"/>
                  </a:cubicBezTo>
                  <a:cubicBezTo>
                    <a:pt x="21465" y="9"/>
                    <a:pt x="21438" y="0"/>
                    <a:pt x="21411" y="0"/>
                  </a:cubicBezTo>
                  <a:cubicBezTo>
                    <a:pt x="21385" y="0"/>
                    <a:pt x="21367" y="9"/>
                    <a:pt x="21340" y="9"/>
                  </a:cubicBezTo>
                  <a:cubicBezTo>
                    <a:pt x="21313" y="9"/>
                    <a:pt x="21286" y="0"/>
                    <a:pt x="21260" y="0"/>
                  </a:cubicBezTo>
                  <a:cubicBezTo>
                    <a:pt x="21242" y="0"/>
                    <a:pt x="21215" y="9"/>
                    <a:pt x="21188" y="9"/>
                  </a:cubicBezTo>
                  <a:cubicBezTo>
                    <a:pt x="21162" y="9"/>
                    <a:pt x="21144" y="0"/>
                    <a:pt x="21117" y="0"/>
                  </a:cubicBezTo>
                  <a:cubicBezTo>
                    <a:pt x="21090" y="0"/>
                    <a:pt x="21063" y="9"/>
                    <a:pt x="21046" y="9"/>
                  </a:cubicBezTo>
                  <a:cubicBezTo>
                    <a:pt x="21019" y="9"/>
                    <a:pt x="20992" y="0"/>
                    <a:pt x="20965" y="0"/>
                  </a:cubicBezTo>
                  <a:cubicBezTo>
                    <a:pt x="20939" y="0"/>
                    <a:pt x="20921" y="9"/>
                    <a:pt x="20894" y="9"/>
                  </a:cubicBezTo>
                  <a:cubicBezTo>
                    <a:pt x="20867" y="9"/>
                    <a:pt x="20840" y="0"/>
                    <a:pt x="20814" y="0"/>
                  </a:cubicBezTo>
                  <a:cubicBezTo>
                    <a:pt x="20796" y="0"/>
                    <a:pt x="20769" y="9"/>
                    <a:pt x="20742" y="9"/>
                  </a:cubicBezTo>
                  <a:cubicBezTo>
                    <a:pt x="20715" y="9"/>
                    <a:pt x="20698" y="0"/>
                    <a:pt x="20671" y="0"/>
                  </a:cubicBezTo>
                  <a:cubicBezTo>
                    <a:pt x="20644" y="0"/>
                    <a:pt x="20617" y="9"/>
                    <a:pt x="20600" y="9"/>
                  </a:cubicBezTo>
                  <a:cubicBezTo>
                    <a:pt x="20573" y="9"/>
                    <a:pt x="20546" y="0"/>
                    <a:pt x="20519" y="0"/>
                  </a:cubicBezTo>
                  <a:cubicBezTo>
                    <a:pt x="20492" y="0"/>
                    <a:pt x="20475" y="9"/>
                    <a:pt x="20448" y="9"/>
                  </a:cubicBezTo>
                  <a:cubicBezTo>
                    <a:pt x="20421" y="9"/>
                    <a:pt x="20394" y="0"/>
                    <a:pt x="20368" y="0"/>
                  </a:cubicBezTo>
                  <a:cubicBezTo>
                    <a:pt x="20350" y="0"/>
                    <a:pt x="20323" y="9"/>
                    <a:pt x="20296" y="9"/>
                  </a:cubicBezTo>
                  <a:cubicBezTo>
                    <a:pt x="20269" y="9"/>
                    <a:pt x="20252" y="0"/>
                    <a:pt x="20225" y="0"/>
                  </a:cubicBezTo>
                  <a:cubicBezTo>
                    <a:pt x="20198" y="0"/>
                    <a:pt x="20171" y="9"/>
                    <a:pt x="20153" y="9"/>
                  </a:cubicBezTo>
                  <a:cubicBezTo>
                    <a:pt x="20127" y="9"/>
                    <a:pt x="20100" y="0"/>
                    <a:pt x="20073" y="0"/>
                  </a:cubicBezTo>
                  <a:cubicBezTo>
                    <a:pt x="20046" y="0"/>
                    <a:pt x="20029" y="9"/>
                    <a:pt x="20002" y="9"/>
                  </a:cubicBezTo>
                  <a:cubicBezTo>
                    <a:pt x="19975" y="9"/>
                    <a:pt x="19948" y="0"/>
                    <a:pt x="19922" y="0"/>
                  </a:cubicBezTo>
                  <a:cubicBezTo>
                    <a:pt x="19904" y="0"/>
                    <a:pt x="19877" y="9"/>
                    <a:pt x="19850" y="9"/>
                  </a:cubicBezTo>
                  <a:cubicBezTo>
                    <a:pt x="19823" y="9"/>
                    <a:pt x="19806" y="0"/>
                    <a:pt x="19779" y="0"/>
                  </a:cubicBezTo>
                  <a:cubicBezTo>
                    <a:pt x="19752" y="0"/>
                    <a:pt x="19725" y="9"/>
                    <a:pt x="19707" y="9"/>
                  </a:cubicBezTo>
                  <a:cubicBezTo>
                    <a:pt x="19681" y="9"/>
                    <a:pt x="19654" y="0"/>
                    <a:pt x="19627" y="0"/>
                  </a:cubicBezTo>
                  <a:cubicBezTo>
                    <a:pt x="19600" y="0"/>
                    <a:pt x="19583" y="9"/>
                    <a:pt x="19556" y="9"/>
                  </a:cubicBezTo>
                  <a:cubicBezTo>
                    <a:pt x="19529" y="9"/>
                    <a:pt x="19502" y="0"/>
                    <a:pt x="19475" y="0"/>
                  </a:cubicBezTo>
                  <a:cubicBezTo>
                    <a:pt x="19458" y="0"/>
                    <a:pt x="19431" y="9"/>
                    <a:pt x="19404" y="9"/>
                  </a:cubicBezTo>
                  <a:cubicBezTo>
                    <a:pt x="19377" y="9"/>
                    <a:pt x="19359" y="0"/>
                    <a:pt x="19333" y="0"/>
                  </a:cubicBezTo>
                  <a:cubicBezTo>
                    <a:pt x="19306" y="0"/>
                    <a:pt x="19279" y="9"/>
                    <a:pt x="19261" y="9"/>
                  </a:cubicBezTo>
                  <a:cubicBezTo>
                    <a:pt x="19235" y="9"/>
                    <a:pt x="19208" y="0"/>
                    <a:pt x="19181" y="0"/>
                  </a:cubicBezTo>
                  <a:cubicBezTo>
                    <a:pt x="19154" y="0"/>
                    <a:pt x="19136" y="9"/>
                    <a:pt x="19110" y="9"/>
                  </a:cubicBezTo>
                  <a:cubicBezTo>
                    <a:pt x="19083" y="9"/>
                    <a:pt x="19056" y="0"/>
                    <a:pt x="19029" y="0"/>
                  </a:cubicBezTo>
                  <a:cubicBezTo>
                    <a:pt x="19012" y="0"/>
                    <a:pt x="18985" y="9"/>
                    <a:pt x="18958" y="9"/>
                  </a:cubicBezTo>
                  <a:cubicBezTo>
                    <a:pt x="18931" y="9"/>
                    <a:pt x="18905" y="0"/>
                    <a:pt x="18887" y="0"/>
                  </a:cubicBezTo>
                  <a:cubicBezTo>
                    <a:pt x="18860" y="0"/>
                    <a:pt x="18833" y="9"/>
                    <a:pt x="18815" y="9"/>
                  </a:cubicBezTo>
                  <a:cubicBezTo>
                    <a:pt x="18789" y="9"/>
                    <a:pt x="18762" y="0"/>
                    <a:pt x="18735" y="0"/>
                  </a:cubicBezTo>
                  <a:cubicBezTo>
                    <a:pt x="18708" y="0"/>
                    <a:pt x="18690" y="9"/>
                    <a:pt x="18664" y="9"/>
                  </a:cubicBezTo>
                  <a:cubicBezTo>
                    <a:pt x="18637" y="9"/>
                    <a:pt x="18610" y="0"/>
                    <a:pt x="18583" y="0"/>
                  </a:cubicBezTo>
                  <a:cubicBezTo>
                    <a:pt x="18566" y="0"/>
                    <a:pt x="18539" y="9"/>
                    <a:pt x="18512" y="9"/>
                  </a:cubicBezTo>
                  <a:cubicBezTo>
                    <a:pt x="18485" y="9"/>
                    <a:pt x="18458" y="0"/>
                    <a:pt x="18441" y="0"/>
                  </a:cubicBezTo>
                  <a:cubicBezTo>
                    <a:pt x="18414" y="0"/>
                    <a:pt x="18387" y="9"/>
                    <a:pt x="18369" y="9"/>
                  </a:cubicBezTo>
                  <a:cubicBezTo>
                    <a:pt x="18342" y="9"/>
                    <a:pt x="18316" y="0"/>
                    <a:pt x="18289" y="0"/>
                  </a:cubicBezTo>
                  <a:cubicBezTo>
                    <a:pt x="18262" y="0"/>
                    <a:pt x="18244" y="9"/>
                    <a:pt x="18218" y="9"/>
                  </a:cubicBezTo>
                  <a:cubicBezTo>
                    <a:pt x="18191" y="9"/>
                    <a:pt x="18164" y="0"/>
                    <a:pt x="18137" y="0"/>
                  </a:cubicBezTo>
                  <a:cubicBezTo>
                    <a:pt x="18119" y="0"/>
                    <a:pt x="18093" y="9"/>
                    <a:pt x="18066" y="9"/>
                  </a:cubicBezTo>
                  <a:cubicBezTo>
                    <a:pt x="18039" y="9"/>
                    <a:pt x="18012" y="0"/>
                    <a:pt x="17995" y="0"/>
                  </a:cubicBezTo>
                  <a:cubicBezTo>
                    <a:pt x="17968" y="0"/>
                    <a:pt x="17941" y="9"/>
                    <a:pt x="17914" y="9"/>
                  </a:cubicBezTo>
                  <a:cubicBezTo>
                    <a:pt x="17896" y="9"/>
                    <a:pt x="17870" y="0"/>
                    <a:pt x="17843" y="0"/>
                  </a:cubicBezTo>
                  <a:cubicBezTo>
                    <a:pt x="17816" y="0"/>
                    <a:pt x="17798" y="9"/>
                    <a:pt x="17772" y="9"/>
                  </a:cubicBezTo>
                  <a:cubicBezTo>
                    <a:pt x="17745" y="9"/>
                    <a:pt x="17718" y="0"/>
                    <a:pt x="17691" y="0"/>
                  </a:cubicBezTo>
                  <a:cubicBezTo>
                    <a:pt x="17673" y="0"/>
                    <a:pt x="17647" y="9"/>
                    <a:pt x="17620" y="9"/>
                  </a:cubicBezTo>
                  <a:cubicBezTo>
                    <a:pt x="17593" y="9"/>
                    <a:pt x="17566" y="0"/>
                    <a:pt x="17549" y="0"/>
                  </a:cubicBezTo>
                  <a:cubicBezTo>
                    <a:pt x="17522" y="0"/>
                    <a:pt x="17495" y="9"/>
                    <a:pt x="17468" y="9"/>
                  </a:cubicBezTo>
                  <a:cubicBezTo>
                    <a:pt x="17450" y="9"/>
                    <a:pt x="17424" y="0"/>
                    <a:pt x="17397" y="0"/>
                  </a:cubicBezTo>
                  <a:cubicBezTo>
                    <a:pt x="17370" y="0"/>
                    <a:pt x="17343" y="9"/>
                    <a:pt x="17325" y="9"/>
                  </a:cubicBezTo>
                  <a:cubicBezTo>
                    <a:pt x="17299" y="9"/>
                    <a:pt x="17272" y="0"/>
                    <a:pt x="17245" y="0"/>
                  </a:cubicBezTo>
                  <a:cubicBezTo>
                    <a:pt x="17218" y="0"/>
                    <a:pt x="17201" y="9"/>
                    <a:pt x="17174" y="9"/>
                  </a:cubicBezTo>
                  <a:cubicBezTo>
                    <a:pt x="17147" y="9"/>
                    <a:pt x="17120" y="0"/>
                    <a:pt x="17094" y="0"/>
                  </a:cubicBezTo>
                  <a:cubicBezTo>
                    <a:pt x="17076" y="0"/>
                    <a:pt x="17049" y="9"/>
                    <a:pt x="17022" y="9"/>
                  </a:cubicBezTo>
                  <a:cubicBezTo>
                    <a:pt x="17004" y="9"/>
                    <a:pt x="16978" y="0"/>
                    <a:pt x="16951" y="0"/>
                  </a:cubicBezTo>
                  <a:cubicBezTo>
                    <a:pt x="16924" y="0"/>
                    <a:pt x="16897" y="9"/>
                    <a:pt x="16879" y="9"/>
                  </a:cubicBezTo>
                  <a:cubicBezTo>
                    <a:pt x="16853" y="9"/>
                    <a:pt x="16826" y="0"/>
                    <a:pt x="16799" y="0"/>
                  </a:cubicBezTo>
                  <a:cubicBezTo>
                    <a:pt x="16772" y="0"/>
                    <a:pt x="16755" y="9"/>
                    <a:pt x="16728" y="9"/>
                  </a:cubicBezTo>
                  <a:cubicBezTo>
                    <a:pt x="16701" y="9"/>
                    <a:pt x="16674" y="0"/>
                    <a:pt x="16647" y="0"/>
                  </a:cubicBezTo>
                  <a:cubicBezTo>
                    <a:pt x="16630" y="0"/>
                    <a:pt x="16603" y="9"/>
                    <a:pt x="16576" y="9"/>
                  </a:cubicBezTo>
                  <a:cubicBezTo>
                    <a:pt x="16558" y="9"/>
                    <a:pt x="16532" y="0"/>
                    <a:pt x="16505" y="0"/>
                  </a:cubicBezTo>
                  <a:cubicBezTo>
                    <a:pt x="16478" y="0"/>
                    <a:pt x="16451" y="9"/>
                    <a:pt x="16433" y="9"/>
                  </a:cubicBezTo>
                  <a:cubicBezTo>
                    <a:pt x="16407" y="9"/>
                    <a:pt x="16380" y="0"/>
                    <a:pt x="16353" y="0"/>
                  </a:cubicBezTo>
                  <a:cubicBezTo>
                    <a:pt x="16326" y="0"/>
                    <a:pt x="16308" y="9"/>
                    <a:pt x="16282" y="9"/>
                  </a:cubicBezTo>
                  <a:cubicBezTo>
                    <a:pt x="16255" y="9"/>
                    <a:pt x="16228" y="0"/>
                    <a:pt x="16201" y="0"/>
                  </a:cubicBezTo>
                  <a:cubicBezTo>
                    <a:pt x="16184" y="0"/>
                    <a:pt x="16157" y="9"/>
                    <a:pt x="16130" y="9"/>
                  </a:cubicBezTo>
                  <a:cubicBezTo>
                    <a:pt x="16103" y="9"/>
                    <a:pt x="16085" y="0"/>
                    <a:pt x="16059" y="0"/>
                  </a:cubicBezTo>
                  <a:close/>
                </a:path>
              </a:pathLst>
            </a:custGeom>
            <a:gradFill>
              <a:gsLst>
                <a:gs pos="0">
                  <a:srgbClr val="C2D5EE"/>
                </a:gs>
                <a:gs pos="46000">
                  <a:srgbClr val="E1EAF7"/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t/>
              </a:r>
              <a:endPara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g25c51fa04d6_0_3896"/>
            <p:cNvSpPr/>
            <p:nvPr/>
          </p:nvSpPr>
          <p:spPr>
            <a:xfrm>
              <a:off x="2172425" y="1145875"/>
              <a:ext cx="813850" cy="813850"/>
            </a:xfrm>
            <a:custGeom>
              <a:rect b="b" l="l" r="r" t="t"/>
              <a:pathLst>
                <a:path extrusionOk="0" h="32554" w="32554">
                  <a:moveTo>
                    <a:pt x="16058" y="0"/>
                  </a:moveTo>
                  <a:cubicBezTo>
                    <a:pt x="11598" y="0"/>
                    <a:pt x="7806" y="1561"/>
                    <a:pt x="4684" y="4684"/>
                  </a:cubicBezTo>
                  <a:cubicBezTo>
                    <a:pt x="1561" y="7806"/>
                    <a:pt x="0" y="11749"/>
                    <a:pt x="0" y="16504"/>
                  </a:cubicBezTo>
                  <a:cubicBezTo>
                    <a:pt x="0" y="20956"/>
                    <a:pt x="1561" y="24747"/>
                    <a:pt x="4684" y="27870"/>
                  </a:cubicBezTo>
                  <a:cubicBezTo>
                    <a:pt x="7806" y="30992"/>
                    <a:pt x="11598" y="32553"/>
                    <a:pt x="16058" y="32553"/>
                  </a:cubicBezTo>
                  <a:cubicBezTo>
                    <a:pt x="20813" y="32553"/>
                    <a:pt x="24747" y="30992"/>
                    <a:pt x="27870" y="27870"/>
                  </a:cubicBezTo>
                  <a:cubicBezTo>
                    <a:pt x="30992" y="24747"/>
                    <a:pt x="32553" y="20956"/>
                    <a:pt x="32553" y="16504"/>
                  </a:cubicBezTo>
                  <a:cubicBezTo>
                    <a:pt x="32553" y="11749"/>
                    <a:pt x="30992" y="7806"/>
                    <a:pt x="27870" y="4684"/>
                  </a:cubicBezTo>
                  <a:cubicBezTo>
                    <a:pt x="24747" y="1561"/>
                    <a:pt x="20813" y="0"/>
                    <a:pt x="16058" y="0"/>
                  </a:cubicBezTo>
                  <a:close/>
                </a:path>
              </a:pathLst>
            </a:custGeom>
            <a:solidFill>
              <a:srgbClr val="A2C0E5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6" name="Google Shape;506;g25c51fa04d6_0_3896"/>
          <p:cNvGrpSpPr/>
          <p:nvPr/>
        </p:nvGrpSpPr>
        <p:grpSpPr>
          <a:xfrm>
            <a:off x="7867198" y="170000"/>
            <a:ext cx="800568" cy="257955"/>
            <a:chOff x="15734375" y="340000"/>
            <a:chExt cx="1601137" cy="515910"/>
          </a:xfrm>
        </p:grpSpPr>
        <p:sp>
          <p:nvSpPr>
            <p:cNvPr id="507" name="Google Shape;507;g25c51fa04d6_0_3896"/>
            <p:cNvSpPr/>
            <p:nvPr/>
          </p:nvSpPr>
          <p:spPr>
            <a:xfrm>
              <a:off x="16897471" y="567395"/>
              <a:ext cx="53955" cy="53944"/>
            </a:xfrm>
            <a:custGeom>
              <a:rect b="b" l="l" r="r" t="t"/>
              <a:pathLst>
                <a:path extrusionOk="0" h="4702" w="4703">
                  <a:moveTo>
                    <a:pt x="2320" y="0"/>
                  </a:moveTo>
                  <a:cubicBezTo>
                    <a:pt x="1678" y="0"/>
                    <a:pt x="1125" y="224"/>
                    <a:pt x="679" y="678"/>
                  </a:cubicBezTo>
                  <a:cubicBezTo>
                    <a:pt x="224" y="1125"/>
                    <a:pt x="1" y="1695"/>
                    <a:pt x="1" y="2382"/>
                  </a:cubicBezTo>
                  <a:cubicBezTo>
                    <a:pt x="1" y="3034"/>
                    <a:pt x="224" y="3578"/>
                    <a:pt x="679" y="4033"/>
                  </a:cubicBezTo>
                  <a:cubicBezTo>
                    <a:pt x="1125" y="4479"/>
                    <a:pt x="1678" y="4702"/>
                    <a:pt x="2320" y="4702"/>
                  </a:cubicBezTo>
                  <a:cubicBezTo>
                    <a:pt x="3007" y="4702"/>
                    <a:pt x="3578" y="4479"/>
                    <a:pt x="4024" y="4033"/>
                  </a:cubicBezTo>
                  <a:cubicBezTo>
                    <a:pt x="4479" y="3578"/>
                    <a:pt x="4702" y="3034"/>
                    <a:pt x="4702" y="2382"/>
                  </a:cubicBezTo>
                  <a:cubicBezTo>
                    <a:pt x="4702" y="1695"/>
                    <a:pt x="4479" y="1125"/>
                    <a:pt x="4024" y="678"/>
                  </a:cubicBezTo>
                  <a:cubicBezTo>
                    <a:pt x="3578" y="224"/>
                    <a:pt x="3007" y="0"/>
                    <a:pt x="2320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g25c51fa04d6_0_3896"/>
            <p:cNvSpPr/>
            <p:nvPr/>
          </p:nvSpPr>
          <p:spPr>
            <a:xfrm>
              <a:off x="17207773" y="567395"/>
              <a:ext cx="53944" cy="53944"/>
            </a:xfrm>
            <a:custGeom>
              <a:rect b="b" l="l" r="r" t="t"/>
              <a:pathLst>
                <a:path extrusionOk="0" h="4702" w="4702">
                  <a:moveTo>
                    <a:pt x="2320" y="0"/>
                  </a:moveTo>
                  <a:cubicBezTo>
                    <a:pt x="1678" y="0"/>
                    <a:pt x="1125" y="224"/>
                    <a:pt x="678" y="678"/>
                  </a:cubicBezTo>
                  <a:cubicBezTo>
                    <a:pt x="224" y="1125"/>
                    <a:pt x="0" y="1695"/>
                    <a:pt x="0" y="2382"/>
                  </a:cubicBezTo>
                  <a:cubicBezTo>
                    <a:pt x="0" y="3034"/>
                    <a:pt x="224" y="3578"/>
                    <a:pt x="678" y="4033"/>
                  </a:cubicBezTo>
                  <a:cubicBezTo>
                    <a:pt x="1125" y="4479"/>
                    <a:pt x="1678" y="4702"/>
                    <a:pt x="2320" y="4702"/>
                  </a:cubicBezTo>
                  <a:cubicBezTo>
                    <a:pt x="3007" y="4702"/>
                    <a:pt x="3578" y="4479"/>
                    <a:pt x="4024" y="4033"/>
                  </a:cubicBezTo>
                  <a:cubicBezTo>
                    <a:pt x="4479" y="3578"/>
                    <a:pt x="4702" y="3034"/>
                    <a:pt x="4702" y="2382"/>
                  </a:cubicBezTo>
                  <a:cubicBezTo>
                    <a:pt x="4702" y="1695"/>
                    <a:pt x="4479" y="1125"/>
                    <a:pt x="4024" y="678"/>
                  </a:cubicBezTo>
                  <a:cubicBezTo>
                    <a:pt x="3578" y="224"/>
                    <a:pt x="3007" y="0"/>
                    <a:pt x="2320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g25c51fa04d6_0_3896"/>
            <p:cNvSpPr/>
            <p:nvPr/>
          </p:nvSpPr>
          <p:spPr>
            <a:xfrm>
              <a:off x="15734375" y="494732"/>
              <a:ext cx="201124" cy="310331"/>
            </a:xfrm>
            <a:custGeom>
              <a:rect b="b" l="l" r="r" t="t"/>
              <a:pathLst>
                <a:path extrusionOk="0" h="27050" w="17531">
                  <a:moveTo>
                    <a:pt x="8770" y="3738"/>
                  </a:moveTo>
                  <a:cubicBezTo>
                    <a:pt x="9456" y="3738"/>
                    <a:pt x="10099" y="3872"/>
                    <a:pt x="10714" y="4140"/>
                  </a:cubicBezTo>
                  <a:cubicBezTo>
                    <a:pt x="11330" y="4408"/>
                    <a:pt x="11856" y="4764"/>
                    <a:pt x="12311" y="5219"/>
                  </a:cubicBezTo>
                  <a:cubicBezTo>
                    <a:pt x="12757" y="5665"/>
                    <a:pt x="13123" y="6201"/>
                    <a:pt x="13391" y="6816"/>
                  </a:cubicBezTo>
                  <a:cubicBezTo>
                    <a:pt x="13658" y="7423"/>
                    <a:pt x="13792" y="8074"/>
                    <a:pt x="13792" y="8761"/>
                  </a:cubicBezTo>
                  <a:cubicBezTo>
                    <a:pt x="13792" y="9448"/>
                    <a:pt x="13658" y="10099"/>
                    <a:pt x="13391" y="10715"/>
                  </a:cubicBezTo>
                  <a:cubicBezTo>
                    <a:pt x="13123" y="11321"/>
                    <a:pt x="12757" y="11857"/>
                    <a:pt x="12311" y="12312"/>
                  </a:cubicBezTo>
                  <a:cubicBezTo>
                    <a:pt x="11856" y="12758"/>
                    <a:pt x="11330" y="13123"/>
                    <a:pt x="10714" y="13391"/>
                  </a:cubicBezTo>
                  <a:cubicBezTo>
                    <a:pt x="10099" y="13659"/>
                    <a:pt x="9456" y="13792"/>
                    <a:pt x="8770" y="13792"/>
                  </a:cubicBezTo>
                  <a:cubicBezTo>
                    <a:pt x="8074" y="13792"/>
                    <a:pt x="7431" y="13659"/>
                    <a:pt x="6816" y="13391"/>
                  </a:cubicBezTo>
                  <a:cubicBezTo>
                    <a:pt x="6200" y="13123"/>
                    <a:pt x="5674" y="12758"/>
                    <a:pt x="5219" y="12312"/>
                  </a:cubicBezTo>
                  <a:cubicBezTo>
                    <a:pt x="4773" y="11857"/>
                    <a:pt x="4407" y="11321"/>
                    <a:pt x="4140" y="10715"/>
                  </a:cubicBezTo>
                  <a:cubicBezTo>
                    <a:pt x="3872" y="10099"/>
                    <a:pt x="3738" y="9448"/>
                    <a:pt x="3738" y="8761"/>
                  </a:cubicBezTo>
                  <a:cubicBezTo>
                    <a:pt x="3738" y="8074"/>
                    <a:pt x="3872" y="7423"/>
                    <a:pt x="4140" y="6816"/>
                  </a:cubicBezTo>
                  <a:cubicBezTo>
                    <a:pt x="4407" y="6201"/>
                    <a:pt x="4773" y="5665"/>
                    <a:pt x="5219" y="5219"/>
                  </a:cubicBezTo>
                  <a:cubicBezTo>
                    <a:pt x="5674" y="4764"/>
                    <a:pt x="6200" y="4408"/>
                    <a:pt x="6816" y="4140"/>
                  </a:cubicBezTo>
                  <a:cubicBezTo>
                    <a:pt x="7431" y="3872"/>
                    <a:pt x="8074" y="3738"/>
                    <a:pt x="8770" y="3738"/>
                  </a:cubicBezTo>
                  <a:close/>
                  <a:moveTo>
                    <a:pt x="8770" y="1"/>
                  </a:moveTo>
                  <a:cubicBezTo>
                    <a:pt x="7538" y="1"/>
                    <a:pt x="6397" y="224"/>
                    <a:pt x="5335" y="670"/>
                  </a:cubicBezTo>
                  <a:cubicBezTo>
                    <a:pt x="4273" y="1125"/>
                    <a:pt x="3337" y="1740"/>
                    <a:pt x="2543" y="2525"/>
                  </a:cubicBezTo>
                  <a:cubicBezTo>
                    <a:pt x="1749" y="3310"/>
                    <a:pt x="1124" y="4238"/>
                    <a:pt x="678" y="5300"/>
                  </a:cubicBezTo>
                  <a:cubicBezTo>
                    <a:pt x="223" y="6361"/>
                    <a:pt x="0" y="7521"/>
                    <a:pt x="0" y="8761"/>
                  </a:cubicBezTo>
                  <a:lnTo>
                    <a:pt x="0" y="27049"/>
                  </a:lnTo>
                  <a:lnTo>
                    <a:pt x="3738" y="27049"/>
                  </a:lnTo>
                  <a:lnTo>
                    <a:pt x="3738" y="15630"/>
                  </a:lnTo>
                  <a:cubicBezTo>
                    <a:pt x="4300" y="16148"/>
                    <a:pt x="5041" y="16594"/>
                    <a:pt x="5977" y="16968"/>
                  </a:cubicBezTo>
                  <a:cubicBezTo>
                    <a:pt x="6914" y="17343"/>
                    <a:pt x="7842" y="17530"/>
                    <a:pt x="8770" y="17530"/>
                  </a:cubicBezTo>
                  <a:cubicBezTo>
                    <a:pt x="9992" y="17530"/>
                    <a:pt x="11134" y="17298"/>
                    <a:pt x="12195" y="16835"/>
                  </a:cubicBezTo>
                  <a:cubicBezTo>
                    <a:pt x="13266" y="16371"/>
                    <a:pt x="14185" y="15755"/>
                    <a:pt x="14970" y="14970"/>
                  </a:cubicBezTo>
                  <a:cubicBezTo>
                    <a:pt x="15755" y="14185"/>
                    <a:pt x="16379" y="13257"/>
                    <a:pt x="16834" y="12196"/>
                  </a:cubicBezTo>
                  <a:cubicBezTo>
                    <a:pt x="17298" y="11134"/>
                    <a:pt x="17530" y="9992"/>
                    <a:pt x="17530" y="8761"/>
                  </a:cubicBezTo>
                  <a:cubicBezTo>
                    <a:pt x="17530" y="7539"/>
                    <a:pt x="17298" y="6397"/>
                    <a:pt x="16834" y="5326"/>
                  </a:cubicBezTo>
                  <a:cubicBezTo>
                    <a:pt x="16379" y="4265"/>
                    <a:pt x="15755" y="3346"/>
                    <a:pt x="14970" y="2561"/>
                  </a:cubicBezTo>
                  <a:cubicBezTo>
                    <a:pt x="14185" y="1776"/>
                    <a:pt x="13266" y="1151"/>
                    <a:pt x="12195" y="687"/>
                  </a:cubicBezTo>
                  <a:cubicBezTo>
                    <a:pt x="11134" y="224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g25c51fa04d6_0_3896"/>
            <p:cNvSpPr/>
            <p:nvPr/>
          </p:nvSpPr>
          <p:spPr>
            <a:xfrm>
              <a:off x="16184163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87" y="3739"/>
                  </a:moveTo>
                  <a:cubicBezTo>
                    <a:pt x="9474" y="3739"/>
                    <a:pt x="10126" y="3873"/>
                    <a:pt x="10741" y="4140"/>
                  </a:cubicBezTo>
                  <a:cubicBezTo>
                    <a:pt x="11357" y="4408"/>
                    <a:pt x="11883" y="4774"/>
                    <a:pt x="12338" y="5220"/>
                  </a:cubicBezTo>
                  <a:cubicBezTo>
                    <a:pt x="12793" y="5675"/>
                    <a:pt x="13159" y="6201"/>
                    <a:pt x="13426" y="6817"/>
                  </a:cubicBezTo>
                  <a:cubicBezTo>
                    <a:pt x="13694" y="7432"/>
                    <a:pt x="13828" y="8083"/>
                    <a:pt x="13828" y="8770"/>
                  </a:cubicBezTo>
                  <a:cubicBezTo>
                    <a:pt x="13828" y="9502"/>
                    <a:pt x="13694" y="10171"/>
                    <a:pt x="13426" y="10777"/>
                  </a:cubicBezTo>
                  <a:cubicBezTo>
                    <a:pt x="13159" y="11393"/>
                    <a:pt x="12793" y="11928"/>
                    <a:pt x="12338" y="12374"/>
                  </a:cubicBezTo>
                  <a:cubicBezTo>
                    <a:pt x="11883" y="12829"/>
                    <a:pt x="11357" y="13177"/>
                    <a:pt x="10741" y="13427"/>
                  </a:cubicBezTo>
                  <a:cubicBezTo>
                    <a:pt x="10126" y="13668"/>
                    <a:pt x="9474" y="13793"/>
                    <a:pt x="8787" y="13793"/>
                  </a:cubicBezTo>
                  <a:cubicBezTo>
                    <a:pt x="8092" y="13793"/>
                    <a:pt x="7440" y="13659"/>
                    <a:pt x="6825" y="13391"/>
                  </a:cubicBezTo>
                  <a:cubicBezTo>
                    <a:pt x="6209" y="13124"/>
                    <a:pt x="5683" y="12767"/>
                    <a:pt x="5228" y="12312"/>
                  </a:cubicBezTo>
                  <a:cubicBezTo>
                    <a:pt x="4773" y="11857"/>
                    <a:pt x="4416" y="11331"/>
                    <a:pt x="4140" y="10715"/>
                  </a:cubicBezTo>
                  <a:cubicBezTo>
                    <a:pt x="3872" y="10108"/>
                    <a:pt x="3738" y="9457"/>
                    <a:pt x="3738" y="8770"/>
                  </a:cubicBezTo>
                  <a:cubicBezTo>
                    <a:pt x="3738" y="8083"/>
                    <a:pt x="3872" y="7432"/>
                    <a:pt x="4140" y="6817"/>
                  </a:cubicBezTo>
                  <a:cubicBezTo>
                    <a:pt x="4416" y="6201"/>
                    <a:pt x="4773" y="5675"/>
                    <a:pt x="5228" y="5220"/>
                  </a:cubicBezTo>
                  <a:cubicBezTo>
                    <a:pt x="5683" y="4774"/>
                    <a:pt x="6209" y="4408"/>
                    <a:pt x="6825" y="4140"/>
                  </a:cubicBezTo>
                  <a:cubicBezTo>
                    <a:pt x="7440" y="3873"/>
                    <a:pt x="8092" y="3739"/>
                    <a:pt x="8787" y="3739"/>
                  </a:cubicBezTo>
                  <a:close/>
                  <a:moveTo>
                    <a:pt x="8796" y="1"/>
                  </a:moveTo>
                  <a:cubicBezTo>
                    <a:pt x="7574" y="1"/>
                    <a:pt x="6432" y="233"/>
                    <a:pt x="5371" y="697"/>
                  </a:cubicBezTo>
                  <a:cubicBezTo>
                    <a:pt x="4300" y="1152"/>
                    <a:pt x="3372" y="1776"/>
                    <a:pt x="2578" y="2561"/>
                  </a:cubicBezTo>
                  <a:cubicBezTo>
                    <a:pt x="1784" y="3346"/>
                    <a:pt x="1160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cubicBezTo>
                    <a:pt x="0" y="9992"/>
                    <a:pt x="214" y="11134"/>
                    <a:pt x="634" y="12196"/>
                  </a:cubicBezTo>
                  <a:cubicBezTo>
                    <a:pt x="1053" y="13266"/>
                    <a:pt x="1642" y="14194"/>
                    <a:pt x="2400" y="14988"/>
                  </a:cubicBezTo>
                  <a:cubicBezTo>
                    <a:pt x="3167" y="15782"/>
                    <a:pt x="4086" y="16407"/>
                    <a:pt x="5174" y="16853"/>
                  </a:cubicBezTo>
                  <a:cubicBezTo>
                    <a:pt x="6263" y="17308"/>
                    <a:pt x="7467" y="17531"/>
                    <a:pt x="8796" y="17531"/>
                  </a:cubicBezTo>
                  <a:cubicBezTo>
                    <a:pt x="10688" y="17531"/>
                    <a:pt x="12365" y="17004"/>
                    <a:pt x="13828" y="15952"/>
                  </a:cubicBezTo>
                  <a:lnTo>
                    <a:pt x="13828" y="16853"/>
                  </a:lnTo>
                  <a:lnTo>
                    <a:pt x="17566" y="16853"/>
                  </a:ln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15" y="4274"/>
                    <a:pt x="15790" y="3346"/>
                    <a:pt x="15005" y="2561"/>
                  </a:cubicBezTo>
                  <a:cubicBezTo>
                    <a:pt x="14220" y="1776"/>
                    <a:pt x="13293" y="1152"/>
                    <a:pt x="12231" y="697"/>
                  </a:cubicBezTo>
                  <a:cubicBezTo>
                    <a:pt x="11169" y="233"/>
                    <a:pt x="10027" y="1"/>
                    <a:pt x="8796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g25c51fa04d6_0_3896"/>
            <p:cNvSpPr/>
            <p:nvPr/>
          </p:nvSpPr>
          <p:spPr>
            <a:xfrm>
              <a:off x="16416468" y="428826"/>
              <a:ext cx="168279" cy="258843"/>
            </a:xfrm>
            <a:custGeom>
              <a:rect b="b" l="l" r="r" t="t"/>
              <a:pathLst>
                <a:path extrusionOk="0" h="22562" w="14668">
                  <a:moveTo>
                    <a:pt x="1" y="0"/>
                  </a:moveTo>
                  <a:lnTo>
                    <a:pt x="1" y="22562"/>
                  </a:lnTo>
                  <a:lnTo>
                    <a:pt x="3775" y="22562"/>
                  </a:lnTo>
                  <a:lnTo>
                    <a:pt x="3775" y="17022"/>
                  </a:lnTo>
                  <a:lnTo>
                    <a:pt x="4809" y="16023"/>
                  </a:lnTo>
                  <a:lnTo>
                    <a:pt x="9805" y="22562"/>
                  </a:lnTo>
                  <a:lnTo>
                    <a:pt x="14667" y="22562"/>
                  </a:lnTo>
                  <a:lnTo>
                    <a:pt x="7611" y="13320"/>
                  </a:lnTo>
                  <a:lnTo>
                    <a:pt x="14667" y="6450"/>
                  </a:lnTo>
                  <a:lnTo>
                    <a:pt x="9645" y="6450"/>
                  </a:lnTo>
                  <a:lnTo>
                    <a:pt x="3739" y="12124"/>
                  </a:lnTo>
                  <a:lnTo>
                    <a:pt x="3739" y="0"/>
                  </a:ln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g25c51fa04d6_0_3896"/>
            <p:cNvSpPr/>
            <p:nvPr/>
          </p:nvSpPr>
          <p:spPr>
            <a:xfrm>
              <a:off x="16596186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96" y="3257"/>
                  </a:moveTo>
                  <a:cubicBezTo>
                    <a:pt x="9894" y="3257"/>
                    <a:pt x="10848" y="3569"/>
                    <a:pt x="11660" y="4203"/>
                  </a:cubicBezTo>
                  <a:cubicBezTo>
                    <a:pt x="12481" y="4836"/>
                    <a:pt x="13052" y="5612"/>
                    <a:pt x="13373" y="6513"/>
                  </a:cubicBezTo>
                  <a:lnTo>
                    <a:pt x="4220" y="6513"/>
                  </a:lnTo>
                  <a:cubicBezTo>
                    <a:pt x="4541" y="5612"/>
                    <a:pt x="5112" y="4836"/>
                    <a:pt x="5924" y="4203"/>
                  </a:cubicBezTo>
                  <a:cubicBezTo>
                    <a:pt x="6745" y="3569"/>
                    <a:pt x="7699" y="3257"/>
                    <a:pt x="8796" y="3257"/>
                  </a:cubicBezTo>
                  <a:close/>
                  <a:moveTo>
                    <a:pt x="8761" y="1"/>
                  </a:moveTo>
                  <a:cubicBezTo>
                    <a:pt x="7539" y="1"/>
                    <a:pt x="6397" y="233"/>
                    <a:pt x="5335" y="697"/>
                  </a:cubicBezTo>
                  <a:cubicBezTo>
                    <a:pt x="4265" y="1152"/>
                    <a:pt x="3337" y="1776"/>
                    <a:pt x="2552" y="2561"/>
                  </a:cubicBezTo>
                  <a:cubicBezTo>
                    <a:pt x="1767" y="3346"/>
                    <a:pt x="1142" y="4274"/>
                    <a:pt x="687" y="5336"/>
                  </a:cubicBezTo>
                  <a:cubicBezTo>
                    <a:pt x="223" y="6397"/>
                    <a:pt x="0" y="7539"/>
                    <a:pt x="0" y="8770"/>
                  </a:cubicBezTo>
                  <a:cubicBezTo>
                    <a:pt x="0" y="9992"/>
                    <a:pt x="223" y="11134"/>
                    <a:pt x="687" y="12196"/>
                  </a:cubicBezTo>
                  <a:cubicBezTo>
                    <a:pt x="1142" y="13266"/>
                    <a:pt x="1767" y="14185"/>
                    <a:pt x="2552" y="14970"/>
                  </a:cubicBezTo>
                  <a:cubicBezTo>
                    <a:pt x="3337" y="15755"/>
                    <a:pt x="4265" y="16380"/>
                    <a:pt x="5335" y="16844"/>
                  </a:cubicBezTo>
                  <a:cubicBezTo>
                    <a:pt x="6397" y="17299"/>
                    <a:pt x="7539" y="17531"/>
                    <a:pt x="8761" y="17531"/>
                  </a:cubicBezTo>
                  <a:cubicBezTo>
                    <a:pt x="9689" y="17531"/>
                    <a:pt x="10590" y="17406"/>
                    <a:pt x="11473" y="17165"/>
                  </a:cubicBezTo>
                  <a:cubicBezTo>
                    <a:pt x="12356" y="16915"/>
                    <a:pt x="13177" y="16523"/>
                    <a:pt x="13953" y="15987"/>
                  </a:cubicBezTo>
                  <a:cubicBezTo>
                    <a:pt x="14729" y="15452"/>
                    <a:pt x="15416" y="14747"/>
                    <a:pt x="16014" y="13891"/>
                  </a:cubicBezTo>
                  <a:cubicBezTo>
                    <a:pt x="16620" y="13034"/>
                    <a:pt x="17102" y="11991"/>
                    <a:pt x="17468" y="10769"/>
                  </a:cubicBezTo>
                  <a:lnTo>
                    <a:pt x="13373" y="10769"/>
                  </a:lnTo>
                  <a:cubicBezTo>
                    <a:pt x="13007" y="11687"/>
                    <a:pt x="12427" y="12428"/>
                    <a:pt x="11633" y="12972"/>
                  </a:cubicBezTo>
                  <a:cubicBezTo>
                    <a:pt x="10839" y="13516"/>
                    <a:pt x="9876" y="13793"/>
                    <a:pt x="8761" y="13793"/>
                  </a:cubicBezTo>
                  <a:cubicBezTo>
                    <a:pt x="8101" y="13793"/>
                    <a:pt x="7467" y="13668"/>
                    <a:pt x="6861" y="13427"/>
                  </a:cubicBezTo>
                  <a:cubicBezTo>
                    <a:pt x="6263" y="13177"/>
                    <a:pt x="5737" y="12838"/>
                    <a:pt x="5282" y="12410"/>
                  </a:cubicBezTo>
                  <a:cubicBezTo>
                    <a:pt x="4836" y="11982"/>
                    <a:pt x="4470" y="11473"/>
                    <a:pt x="4184" y="10893"/>
                  </a:cubicBezTo>
                  <a:cubicBezTo>
                    <a:pt x="3908" y="10314"/>
                    <a:pt x="3756" y="9689"/>
                    <a:pt x="3738" y="9020"/>
                  </a:cubicBezTo>
                  <a:lnTo>
                    <a:pt x="17566" y="9020"/>
                  </a:lnTo>
                  <a:cubicBezTo>
                    <a:pt x="17539" y="7842"/>
                    <a:pt x="17316" y="6701"/>
                    <a:pt x="16906" y="5612"/>
                  </a:cubicBezTo>
                  <a:cubicBezTo>
                    <a:pt x="16486" y="4515"/>
                    <a:pt x="15898" y="3551"/>
                    <a:pt x="15148" y="2722"/>
                  </a:cubicBezTo>
                  <a:cubicBezTo>
                    <a:pt x="14390" y="1901"/>
                    <a:pt x="13480" y="1232"/>
                    <a:pt x="12409" y="741"/>
                  </a:cubicBezTo>
                  <a:cubicBezTo>
                    <a:pt x="11330" y="251"/>
                    <a:pt x="10117" y="1"/>
                    <a:pt x="8761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g25c51fa04d6_0_3896"/>
            <p:cNvSpPr/>
            <p:nvPr/>
          </p:nvSpPr>
          <p:spPr>
            <a:xfrm>
              <a:off x="17133986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79" y="3739"/>
                  </a:moveTo>
                  <a:cubicBezTo>
                    <a:pt x="9475" y="3739"/>
                    <a:pt x="10126" y="3873"/>
                    <a:pt x="10741" y="4140"/>
                  </a:cubicBezTo>
                  <a:cubicBezTo>
                    <a:pt x="11357" y="4408"/>
                    <a:pt x="11883" y="4774"/>
                    <a:pt x="12338" y="5220"/>
                  </a:cubicBezTo>
                  <a:cubicBezTo>
                    <a:pt x="12793" y="5675"/>
                    <a:pt x="13150" y="6201"/>
                    <a:pt x="13418" y="6817"/>
                  </a:cubicBezTo>
                  <a:cubicBezTo>
                    <a:pt x="13694" y="7432"/>
                    <a:pt x="13828" y="8083"/>
                    <a:pt x="13828" y="8770"/>
                  </a:cubicBezTo>
                  <a:cubicBezTo>
                    <a:pt x="13828" y="9502"/>
                    <a:pt x="13694" y="10171"/>
                    <a:pt x="13418" y="10777"/>
                  </a:cubicBezTo>
                  <a:cubicBezTo>
                    <a:pt x="13150" y="11393"/>
                    <a:pt x="12793" y="11928"/>
                    <a:pt x="12338" y="12374"/>
                  </a:cubicBezTo>
                  <a:cubicBezTo>
                    <a:pt x="11883" y="12829"/>
                    <a:pt x="11357" y="13177"/>
                    <a:pt x="10741" y="13427"/>
                  </a:cubicBezTo>
                  <a:cubicBezTo>
                    <a:pt x="10126" y="13668"/>
                    <a:pt x="9475" y="13793"/>
                    <a:pt x="8779" y="13793"/>
                  </a:cubicBezTo>
                  <a:cubicBezTo>
                    <a:pt x="8092" y="13793"/>
                    <a:pt x="7441" y="13659"/>
                    <a:pt x="6825" y="13391"/>
                  </a:cubicBezTo>
                  <a:cubicBezTo>
                    <a:pt x="6209" y="13124"/>
                    <a:pt x="5674" y="12767"/>
                    <a:pt x="5228" y="12312"/>
                  </a:cubicBezTo>
                  <a:cubicBezTo>
                    <a:pt x="4773" y="11857"/>
                    <a:pt x="4407" y="11331"/>
                    <a:pt x="4140" y="10715"/>
                  </a:cubicBezTo>
                  <a:cubicBezTo>
                    <a:pt x="3872" y="10108"/>
                    <a:pt x="3738" y="9457"/>
                    <a:pt x="3738" y="8770"/>
                  </a:cubicBezTo>
                  <a:cubicBezTo>
                    <a:pt x="3738" y="8083"/>
                    <a:pt x="3872" y="7432"/>
                    <a:pt x="4140" y="6817"/>
                  </a:cubicBezTo>
                  <a:cubicBezTo>
                    <a:pt x="4407" y="6201"/>
                    <a:pt x="4773" y="5675"/>
                    <a:pt x="5228" y="5220"/>
                  </a:cubicBezTo>
                  <a:cubicBezTo>
                    <a:pt x="5674" y="4774"/>
                    <a:pt x="6209" y="4408"/>
                    <a:pt x="6825" y="4140"/>
                  </a:cubicBezTo>
                  <a:cubicBezTo>
                    <a:pt x="7441" y="3873"/>
                    <a:pt x="8092" y="3739"/>
                    <a:pt x="8779" y="3739"/>
                  </a:cubicBezTo>
                  <a:close/>
                  <a:moveTo>
                    <a:pt x="8797" y="1"/>
                  </a:moveTo>
                  <a:cubicBezTo>
                    <a:pt x="7574" y="1"/>
                    <a:pt x="6432" y="233"/>
                    <a:pt x="5362" y="697"/>
                  </a:cubicBezTo>
                  <a:cubicBezTo>
                    <a:pt x="4300" y="1152"/>
                    <a:pt x="3373" y="1776"/>
                    <a:pt x="2579" y="2561"/>
                  </a:cubicBezTo>
                  <a:cubicBezTo>
                    <a:pt x="1785" y="3346"/>
                    <a:pt x="1151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cubicBezTo>
                    <a:pt x="0" y="9992"/>
                    <a:pt x="206" y="11134"/>
                    <a:pt x="625" y="12196"/>
                  </a:cubicBezTo>
                  <a:cubicBezTo>
                    <a:pt x="1044" y="13266"/>
                    <a:pt x="1642" y="14194"/>
                    <a:pt x="2400" y="14988"/>
                  </a:cubicBezTo>
                  <a:cubicBezTo>
                    <a:pt x="3167" y="15782"/>
                    <a:pt x="4086" y="16407"/>
                    <a:pt x="5175" y="16853"/>
                  </a:cubicBezTo>
                  <a:cubicBezTo>
                    <a:pt x="6254" y="17308"/>
                    <a:pt x="7467" y="17531"/>
                    <a:pt x="8797" y="17531"/>
                  </a:cubicBezTo>
                  <a:cubicBezTo>
                    <a:pt x="10688" y="17531"/>
                    <a:pt x="12365" y="17004"/>
                    <a:pt x="13828" y="15952"/>
                  </a:cubicBezTo>
                  <a:lnTo>
                    <a:pt x="13828" y="16853"/>
                  </a:lnTo>
                  <a:lnTo>
                    <a:pt x="17566" y="16853"/>
                  </a:ln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06" y="4274"/>
                    <a:pt x="15791" y="3346"/>
                    <a:pt x="15006" y="2561"/>
                  </a:cubicBezTo>
                  <a:cubicBezTo>
                    <a:pt x="14221" y="1776"/>
                    <a:pt x="13293" y="1152"/>
                    <a:pt x="12231" y="697"/>
                  </a:cubicBezTo>
                  <a:cubicBezTo>
                    <a:pt x="11170" y="233"/>
                    <a:pt x="10019" y="1"/>
                    <a:pt x="8797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g25c51fa04d6_0_3896"/>
            <p:cNvSpPr/>
            <p:nvPr/>
          </p:nvSpPr>
          <p:spPr>
            <a:xfrm>
              <a:off x="15957376" y="494319"/>
              <a:ext cx="201526" cy="193346"/>
            </a:xfrm>
            <a:custGeom>
              <a:rect b="b" l="l" r="r" t="t"/>
              <a:pathLst>
                <a:path extrusionOk="0" h="16853" w="17566">
                  <a:moveTo>
                    <a:pt x="8770" y="1"/>
                  </a:moveTo>
                  <a:cubicBezTo>
                    <a:pt x="7547" y="1"/>
                    <a:pt x="6397" y="233"/>
                    <a:pt x="5335" y="697"/>
                  </a:cubicBezTo>
                  <a:cubicBezTo>
                    <a:pt x="4273" y="1152"/>
                    <a:pt x="3346" y="1776"/>
                    <a:pt x="2560" y="2561"/>
                  </a:cubicBezTo>
                  <a:cubicBezTo>
                    <a:pt x="1775" y="3346"/>
                    <a:pt x="1160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lnTo>
                    <a:pt x="0" y="16853"/>
                  </a:lnTo>
                  <a:lnTo>
                    <a:pt x="3738" y="16853"/>
                  </a:lnTo>
                  <a:lnTo>
                    <a:pt x="3738" y="15952"/>
                  </a:lnTo>
                  <a:lnTo>
                    <a:pt x="3738" y="8770"/>
                  </a:lnTo>
                  <a:cubicBezTo>
                    <a:pt x="3738" y="8083"/>
                    <a:pt x="3872" y="7432"/>
                    <a:pt x="4148" y="6817"/>
                  </a:cubicBezTo>
                  <a:cubicBezTo>
                    <a:pt x="4416" y="6201"/>
                    <a:pt x="4773" y="5675"/>
                    <a:pt x="5228" y="5220"/>
                  </a:cubicBezTo>
                  <a:cubicBezTo>
                    <a:pt x="5683" y="4774"/>
                    <a:pt x="6218" y="4408"/>
                    <a:pt x="6825" y="4140"/>
                  </a:cubicBezTo>
                  <a:cubicBezTo>
                    <a:pt x="7440" y="3873"/>
                    <a:pt x="8092" y="3739"/>
                    <a:pt x="8787" y="3739"/>
                  </a:cubicBezTo>
                  <a:cubicBezTo>
                    <a:pt x="9474" y="3739"/>
                    <a:pt x="10126" y="3873"/>
                    <a:pt x="10741" y="4140"/>
                  </a:cubicBezTo>
                  <a:cubicBezTo>
                    <a:pt x="11357" y="4408"/>
                    <a:pt x="11892" y="4774"/>
                    <a:pt x="12338" y="5220"/>
                  </a:cubicBezTo>
                  <a:cubicBezTo>
                    <a:pt x="12793" y="5675"/>
                    <a:pt x="13159" y="6201"/>
                    <a:pt x="13426" y="6817"/>
                  </a:cubicBezTo>
                  <a:cubicBezTo>
                    <a:pt x="13694" y="7432"/>
                    <a:pt x="13828" y="8083"/>
                    <a:pt x="13828" y="8770"/>
                  </a:cubicBez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15" y="4274"/>
                    <a:pt x="15781" y="3346"/>
                    <a:pt x="14988" y="2561"/>
                  </a:cubicBezTo>
                  <a:cubicBezTo>
                    <a:pt x="14194" y="1776"/>
                    <a:pt x="13266" y="1152"/>
                    <a:pt x="12204" y="697"/>
                  </a:cubicBezTo>
                  <a:cubicBezTo>
                    <a:pt x="11134" y="233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g25c51fa04d6_0_3896"/>
            <p:cNvSpPr/>
            <p:nvPr/>
          </p:nvSpPr>
          <p:spPr>
            <a:xfrm>
              <a:off x="16822560" y="494319"/>
              <a:ext cx="201537" cy="193346"/>
            </a:xfrm>
            <a:custGeom>
              <a:rect b="b" l="l" r="r" t="t"/>
              <a:pathLst>
                <a:path extrusionOk="0" h="16853" w="17567">
                  <a:moveTo>
                    <a:pt x="8770" y="1"/>
                  </a:moveTo>
                  <a:cubicBezTo>
                    <a:pt x="7548" y="1"/>
                    <a:pt x="6397" y="233"/>
                    <a:pt x="5335" y="697"/>
                  </a:cubicBezTo>
                  <a:cubicBezTo>
                    <a:pt x="4274" y="1152"/>
                    <a:pt x="3346" y="1776"/>
                    <a:pt x="2570" y="2561"/>
                  </a:cubicBezTo>
                  <a:cubicBezTo>
                    <a:pt x="1785" y="3346"/>
                    <a:pt x="1160" y="4274"/>
                    <a:pt x="697" y="5336"/>
                  </a:cubicBezTo>
                  <a:cubicBezTo>
                    <a:pt x="233" y="6397"/>
                    <a:pt x="1" y="7539"/>
                    <a:pt x="1" y="8770"/>
                  </a:cubicBezTo>
                  <a:lnTo>
                    <a:pt x="1" y="16853"/>
                  </a:lnTo>
                  <a:lnTo>
                    <a:pt x="3739" y="16853"/>
                  </a:lnTo>
                  <a:lnTo>
                    <a:pt x="3739" y="15952"/>
                  </a:lnTo>
                  <a:lnTo>
                    <a:pt x="3739" y="8770"/>
                  </a:lnTo>
                  <a:cubicBezTo>
                    <a:pt x="3739" y="8083"/>
                    <a:pt x="3881" y="7432"/>
                    <a:pt x="4149" y="6817"/>
                  </a:cubicBezTo>
                  <a:cubicBezTo>
                    <a:pt x="4417" y="6201"/>
                    <a:pt x="4773" y="5675"/>
                    <a:pt x="5228" y="5220"/>
                  </a:cubicBezTo>
                  <a:cubicBezTo>
                    <a:pt x="5683" y="4774"/>
                    <a:pt x="6219" y="4408"/>
                    <a:pt x="6834" y="4140"/>
                  </a:cubicBezTo>
                  <a:cubicBezTo>
                    <a:pt x="7441" y="3873"/>
                    <a:pt x="8092" y="3739"/>
                    <a:pt x="8788" y="3739"/>
                  </a:cubicBezTo>
                  <a:cubicBezTo>
                    <a:pt x="9475" y="3739"/>
                    <a:pt x="10126" y="3873"/>
                    <a:pt x="10742" y="4140"/>
                  </a:cubicBezTo>
                  <a:cubicBezTo>
                    <a:pt x="11357" y="4408"/>
                    <a:pt x="11892" y="4774"/>
                    <a:pt x="12347" y="5220"/>
                  </a:cubicBezTo>
                  <a:cubicBezTo>
                    <a:pt x="12793" y="5675"/>
                    <a:pt x="13159" y="6201"/>
                    <a:pt x="13427" y="6817"/>
                  </a:cubicBezTo>
                  <a:cubicBezTo>
                    <a:pt x="13694" y="7432"/>
                    <a:pt x="13828" y="8083"/>
                    <a:pt x="13828" y="8770"/>
                  </a:cubicBezTo>
                  <a:lnTo>
                    <a:pt x="17566" y="8770"/>
                  </a:lnTo>
                  <a:cubicBezTo>
                    <a:pt x="17566" y="7539"/>
                    <a:pt x="17334" y="6397"/>
                    <a:pt x="16879" y="5336"/>
                  </a:cubicBezTo>
                  <a:cubicBezTo>
                    <a:pt x="16415" y="4274"/>
                    <a:pt x="15782" y="3346"/>
                    <a:pt x="14988" y="2561"/>
                  </a:cubicBezTo>
                  <a:cubicBezTo>
                    <a:pt x="14194" y="1776"/>
                    <a:pt x="13266" y="1152"/>
                    <a:pt x="12205" y="697"/>
                  </a:cubicBezTo>
                  <a:cubicBezTo>
                    <a:pt x="11143" y="233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g25c51fa04d6_0_3896"/>
            <p:cNvSpPr/>
            <p:nvPr/>
          </p:nvSpPr>
          <p:spPr>
            <a:xfrm>
              <a:off x="17061323" y="502820"/>
              <a:ext cx="43710" cy="215958"/>
            </a:xfrm>
            <a:custGeom>
              <a:rect b="b" l="l" r="r" t="t"/>
              <a:pathLst>
                <a:path extrusionOk="0" h="18824" w="3810">
                  <a:moveTo>
                    <a:pt x="0" y="0"/>
                  </a:moveTo>
                  <a:lnTo>
                    <a:pt x="0" y="18824"/>
                  </a:lnTo>
                  <a:lnTo>
                    <a:pt x="3810" y="1882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g25c51fa04d6_0_3896"/>
            <p:cNvSpPr/>
            <p:nvPr/>
          </p:nvSpPr>
          <p:spPr>
            <a:xfrm>
              <a:off x="16996335" y="718754"/>
              <a:ext cx="108702" cy="54357"/>
            </a:xfrm>
            <a:custGeom>
              <a:rect b="b" l="l" r="r" t="t"/>
              <a:pathLst>
                <a:path extrusionOk="0" h="4738" w="9475">
                  <a:moveTo>
                    <a:pt x="1" y="1"/>
                  </a:moveTo>
                  <a:cubicBezTo>
                    <a:pt x="1" y="643"/>
                    <a:pt x="108" y="1259"/>
                    <a:pt x="340" y="1838"/>
                  </a:cubicBezTo>
                  <a:cubicBezTo>
                    <a:pt x="563" y="2418"/>
                    <a:pt x="884" y="2918"/>
                    <a:pt x="1303" y="3346"/>
                  </a:cubicBezTo>
                  <a:cubicBezTo>
                    <a:pt x="1722" y="3783"/>
                    <a:pt x="2222" y="4113"/>
                    <a:pt x="2802" y="4363"/>
                  </a:cubicBezTo>
                  <a:cubicBezTo>
                    <a:pt x="3382" y="4613"/>
                    <a:pt x="4024" y="4738"/>
                    <a:pt x="4738" y="4738"/>
                  </a:cubicBezTo>
                  <a:cubicBezTo>
                    <a:pt x="5398" y="4738"/>
                    <a:pt x="6022" y="4631"/>
                    <a:pt x="6602" y="4425"/>
                  </a:cubicBezTo>
                  <a:cubicBezTo>
                    <a:pt x="7182" y="4220"/>
                    <a:pt x="7682" y="3917"/>
                    <a:pt x="8101" y="3507"/>
                  </a:cubicBezTo>
                  <a:cubicBezTo>
                    <a:pt x="8520" y="3105"/>
                    <a:pt x="8859" y="2606"/>
                    <a:pt x="9100" y="2008"/>
                  </a:cubicBezTo>
                  <a:cubicBezTo>
                    <a:pt x="9350" y="1419"/>
                    <a:pt x="9475" y="750"/>
                    <a:pt x="9475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g25c51fa04d6_0_3896"/>
            <p:cNvSpPr/>
            <p:nvPr/>
          </p:nvSpPr>
          <p:spPr>
            <a:xfrm>
              <a:off x="16924292" y="692048"/>
              <a:ext cx="232330" cy="163862"/>
            </a:xfrm>
            <a:custGeom>
              <a:rect b="b" l="l" r="r" t="t"/>
              <a:pathLst>
                <a:path extrusionOk="0" h="14283" w="20251">
                  <a:moveTo>
                    <a:pt x="589" y="0"/>
                  </a:moveTo>
                  <a:cubicBezTo>
                    <a:pt x="196" y="1151"/>
                    <a:pt x="0" y="2320"/>
                    <a:pt x="9" y="3488"/>
                  </a:cubicBezTo>
                  <a:cubicBezTo>
                    <a:pt x="27" y="4907"/>
                    <a:pt x="304" y="6272"/>
                    <a:pt x="821" y="7539"/>
                  </a:cubicBezTo>
                  <a:cubicBezTo>
                    <a:pt x="1347" y="8796"/>
                    <a:pt x="2114" y="9965"/>
                    <a:pt x="3096" y="11000"/>
                  </a:cubicBezTo>
                  <a:cubicBezTo>
                    <a:pt x="4077" y="12026"/>
                    <a:pt x="5273" y="12838"/>
                    <a:pt x="6655" y="13426"/>
                  </a:cubicBezTo>
                  <a:cubicBezTo>
                    <a:pt x="8017" y="13997"/>
                    <a:pt x="9414" y="14283"/>
                    <a:pt x="10810" y="14283"/>
                  </a:cubicBezTo>
                  <a:cubicBezTo>
                    <a:pt x="10832" y="14283"/>
                    <a:pt x="10853" y="14283"/>
                    <a:pt x="10875" y="14283"/>
                  </a:cubicBezTo>
                  <a:cubicBezTo>
                    <a:pt x="12293" y="14265"/>
                    <a:pt x="13658" y="13997"/>
                    <a:pt x="14916" y="13489"/>
                  </a:cubicBezTo>
                  <a:cubicBezTo>
                    <a:pt x="16174" y="12980"/>
                    <a:pt x="17334" y="12222"/>
                    <a:pt x="18369" y="11232"/>
                  </a:cubicBezTo>
                  <a:cubicBezTo>
                    <a:pt x="19100" y="10527"/>
                    <a:pt x="19734" y="9706"/>
                    <a:pt x="20251" y="8779"/>
                  </a:cubicBezTo>
                  <a:lnTo>
                    <a:pt x="17102" y="7449"/>
                  </a:lnTo>
                  <a:cubicBezTo>
                    <a:pt x="16790" y="7949"/>
                    <a:pt x="16424" y="8395"/>
                    <a:pt x="16005" y="8787"/>
                  </a:cubicBezTo>
                  <a:cubicBezTo>
                    <a:pt x="15300" y="9465"/>
                    <a:pt x="14497" y="9983"/>
                    <a:pt x="13623" y="10331"/>
                  </a:cubicBezTo>
                  <a:cubicBezTo>
                    <a:pt x="12757" y="10679"/>
                    <a:pt x="11821" y="10866"/>
                    <a:pt x="10848" y="10875"/>
                  </a:cubicBezTo>
                  <a:cubicBezTo>
                    <a:pt x="10807" y="10876"/>
                    <a:pt x="10766" y="10876"/>
                    <a:pt x="10724" y="10876"/>
                  </a:cubicBezTo>
                  <a:cubicBezTo>
                    <a:pt x="9776" y="10876"/>
                    <a:pt x="8838" y="10680"/>
                    <a:pt x="7949" y="10304"/>
                  </a:cubicBezTo>
                  <a:cubicBezTo>
                    <a:pt x="7012" y="9911"/>
                    <a:pt x="6191" y="9349"/>
                    <a:pt x="5513" y="8627"/>
                  </a:cubicBezTo>
                  <a:cubicBezTo>
                    <a:pt x="4844" y="7922"/>
                    <a:pt x="4318" y="7119"/>
                    <a:pt x="3970" y="6254"/>
                  </a:cubicBezTo>
                  <a:cubicBezTo>
                    <a:pt x="3613" y="5389"/>
                    <a:pt x="3426" y="4452"/>
                    <a:pt x="3408" y="3479"/>
                  </a:cubicBezTo>
                  <a:cubicBezTo>
                    <a:pt x="3399" y="2748"/>
                    <a:pt x="3506" y="2025"/>
                    <a:pt x="3720" y="1321"/>
                  </a:cubicBezTo>
                  <a:lnTo>
                    <a:pt x="589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g25c51fa04d6_0_3896"/>
            <p:cNvSpPr/>
            <p:nvPr/>
          </p:nvSpPr>
          <p:spPr>
            <a:xfrm>
              <a:off x="15746650" y="340000"/>
              <a:ext cx="78919" cy="121391"/>
            </a:xfrm>
            <a:custGeom>
              <a:rect b="b" l="l" r="r" t="t"/>
              <a:pathLst>
                <a:path extrusionOk="0" h="10581" w="6879">
                  <a:moveTo>
                    <a:pt x="1" y="0"/>
                  </a:moveTo>
                  <a:lnTo>
                    <a:pt x="1" y="10580"/>
                  </a:lnTo>
                  <a:lnTo>
                    <a:pt x="1767" y="10580"/>
                  </a:lnTo>
                  <a:lnTo>
                    <a:pt x="1767" y="7984"/>
                  </a:lnTo>
                  <a:lnTo>
                    <a:pt x="2258" y="7512"/>
                  </a:lnTo>
                  <a:lnTo>
                    <a:pt x="4595" y="10580"/>
                  </a:lnTo>
                  <a:lnTo>
                    <a:pt x="6879" y="10580"/>
                  </a:lnTo>
                  <a:lnTo>
                    <a:pt x="3569" y="6245"/>
                  </a:lnTo>
                  <a:lnTo>
                    <a:pt x="6879" y="3024"/>
                  </a:lnTo>
                  <a:lnTo>
                    <a:pt x="4524" y="3024"/>
                  </a:lnTo>
                  <a:lnTo>
                    <a:pt x="1758" y="5683"/>
                  </a:lnTo>
                  <a:lnTo>
                    <a:pt x="1758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g25c51fa04d6_0_3896"/>
            <p:cNvSpPr/>
            <p:nvPr/>
          </p:nvSpPr>
          <p:spPr>
            <a:xfrm>
              <a:off x="15833331" y="370698"/>
              <a:ext cx="94476" cy="94373"/>
            </a:xfrm>
            <a:custGeom>
              <a:rect b="b" l="l" r="r" t="t"/>
              <a:pathLst>
                <a:path extrusionOk="0" h="8226" w="8235">
                  <a:moveTo>
                    <a:pt x="4122" y="1758"/>
                  </a:moveTo>
                  <a:cubicBezTo>
                    <a:pt x="4444" y="1758"/>
                    <a:pt x="4747" y="1820"/>
                    <a:pt x="5041" y="1945"/>
                  </a:cubicBezTo>
                  <a:cubicBezTo>
                    <a:pt x="5327" y="2070"/>
                    <a:pt x="5576" y="2240"/>
                    <a:pt x="5791" y="2454"/>
                  </a:cubicBezTo>
                  <a:cubicBezTo>
                    <a:pt x="5996" y="2659"/>
                    <a:pt x="6165" y="2909"/>
                    <a:pt x="6299" y="3203"/>
                  </a:cubicBezTo>
                  <a:cubicBezTo>
                    <a:pt x="6424" y="3488"/>
                    <a:pt x="6486" y="3792"/>
                    <a:pt x="6486" y="4113"/>
                  </a:cubicBezTo>
                  <a:cubicBezTo>
                    <a:pt x="6486" y="4452"/>
                    <a:pt x="6424" y="4773"/>
                    <a:pt x="6299" y="5059"/>
                  </a:cubicBezTo>
                  <a:cubicBezTo>
                    <a:pt x="6165" y="5344"/>
                    <a:pt x="5996" y="5594"/>
                    <a:pt x="5791" y="5808"/>
                  </a:cubicBezTo>
                  <a:cubicBezTo>
                    <a:pt x="5576" y="6013"/>
                    <a:pt x="5327" y="6183"/>
                    <a:pt x="5041" y="6299"/>
                  </a:cubicBezTo>
                  <a:cubicBezTo>
                    <a:pt x="4747" y="6415"/>
                    <a:pt x="4444" y="6468"/>
                    <a:pt x="4122" y="6468"/>
                  </a:cubicBezTo>
                  <a:cubicBezTo>
                    <a:pt x="3792" y="6468"/>
                    <a:pt x="3489" y="6406"/>
                    <a:pt x="3203" y="6281"/>
                  </a:cubicBezTo>
                  <a:cubicBezTo>
                    <a:pt x="2918" y="6156"/>
                    <a:pt x="2668" y="5986"/>
                    <a:pt x="2454" y="5772"/>
                  </a:cubicBezTo>
                  <a:cubicBezTo>
                    <a:pt x="2240" y="5567"/>
                    <a:pt x="2071" y="5317"/>
                    <a:pt x="1946" y="5023"/>
                  </a:cubicBezTo>
                  <a:cubicBezTo>
                    <a:pt x="1821" y="4737"/>
                    <a:pt x="1758" y="4434"/>
                    <a:pt x="1758" y="4113"/>
                  </a:cubicBezTo>
                  <a:cubicBezTo>
                    <a:pt x="1758" y="3792"/>
                    <a:pt x="1821" y="3488"/>
                    <a:pt x="1946" y="3203"/>
                  </a:cubicBezTo>
                  <a:cubicBezTo>
                    <a:pt x="2071" y="2909"/>
                    <a:pt x="2240" y="2659"/>
                    <a:pt x="2454" y="2454"/>
                  </a:cubicBezTo>
                  <a:cubicBezTo>
                    <a:pt x="2668" y="2240"/>
                    <a:pt x="2918" y="2070"/>
                    <a:pt x="3203" y="1945"/>
                  </a:cubicBezTo>
                  <a:cubicBezTo>
                    <a:pt x="3489" y="1820"/>
                    <a:pt x="3792" y="1758"/>
                    <a:pt x="4122" y="1758"/>
                  </a:cubicBezTo>
                  <a:close/>
                  <a:moveTo>
                    <a:pt x="4131" y="0"/>
                  </a:moveTo>
                  <a:cubicBezTo>
                    <a:pt x="3551" y="0"/>
                    <a:pt x="3016" y="107"/>
                    <a:pt x="2517" y="330"/>
                  </a:cubicBezTo>
                  <a:cubicBezTo>
                    <a:pt x="2017" y="545"/>
                    <a:pt x="1580" y="839"/>
                    <a:pt x="1214" y="1205"/>
                  </a:cubicBezTo>
                  <a:cubicBezTo>
                    <a:pt x="839" y="1570"/>
                    <a:pt x="545" y="2008"/>
                    <a:pt x="331" y="2507"/>
                  </a:cubicBezTo>
                  <a:cubicBezTo>
                    <a:pt x="108" y="3007"/>
                    <a:pt x="1" y="3542"/>
                    <a:pt x="1" y="4113"/>
                  </a:cubicBezTo>
                  <a:cubicBezTo>
                    <a:pt x="1" y="4684"/>
                    <a:pt x="99" y="5228"/>
                    <a:pt x="295" y="5719"/>
                  </a:cubicBezTo>
                  <a:cubicBezTo>
                    <a:pt x="492" y="6218"/>
                    <a:pt x="768" y="6655"/>
                    <a:pt x="1125" y="7030"/>
                  </a:cubicBezTo>
                  <a:cubicBezTo>
                    <a:pt x="1482" y="7405"/>
                    <a:pt x="1919" y="7690"/>
                    <a:pt x="2427" y="7904"/>
                  </a:cubicBezTo>
                  <a:cubicBezTo>
                    <a:pt x="2936" y="8118"/>
                    <a:pt x="3507" y="8225"/>
                    <a:pt x="4131" y="8225"/>
                  </a:cubicBezTo>
                  <a:cubicBezTo>
                    <a:pt x="5014" y="8225"/>
                    <a:pt x="5800" y="7976"/>
                    <a:pt x="6486" y="7485"/>
                  </a:cubicBezTo>
                  <a:lnTo>
                    <a:pt x="6486" y="7904"/>
                  </a:lnTo>
                  <a:lnTo>
                    <a:pt x="8235" y="7904"/>
                  </a:lnTo>
                  <a:lnTo>
                    <a:pt x="8235" y="4113"/>
                  </a:lnTo>
                  <a:cubicBezTo>
                    <a:pt x="8235" y="3542"/>
                    <a:pt x="8128" y="3007"/>
                    <a:pt x="7914" y="2507"/>
                  </a:cubicBezTo>
                  <a:cubicBezTo>
                    <a:pt x="7700" y="2008"/>
                    <a:pt x="7405" y="1570"/>
                    <a:pt x="7040" y="1205"/>
                  </a:cubicBezTo>
                  <a:cubicBezTo>
                    <a:pt x="6665" y="839"/>
                    <a:pt x="6237" y="545"/>
                    <a:pt x="5737" y="330"/>
                  </a:cubicBezTo>
                  <a:cubicBezTo>
                    <a:pt x="5237" y="107"/>
                    <a:pt x="4702" y="0"/>
                    <a:pt x="4131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g25c51fa04d6_0_3896"/>
            <p:cNvSpPr/>
            <p:nvPr/>
          </p:nvSpPr>
          <p:spPr>
            <a:xfrm>
              <a:off x="15947751" y="370698"/>
              <a:ext cx="54460" cy="90690"/>
            </a:xfrm>
            <a:custGeom>
              <a:rect b="b" l="l" r="r" t="t"/>
              <a:pathLst>
                <a:path extrusionOk="0" h="7905" w="4747">
                  <a:moveTo>
                    <a:pt x="4747" y="0"/>
                  </a:moveTo>
                  <a:cubicBezTo>
                    <a:pt x="4532" y="0"/>
                    <a:pt x="4301" y="27"/>
                    <a:pt x="4033" y="72"/>
                  </a:cubicBezTo>
                  <a:cubicBezTo>
                    <a:pt x="3774" y="116"/>
                    <a:pt x="3507" y="188"/>
                    <a:pt x="3239" y="295"/>
                  </a:cubicBezTo>
                  <a:cubicBezTo>
                    <a:pt x="2962" y="402"/>
                    <a:pt x="2695" y="545"/>
                    <a:pt x="2445" y="714"/>
                  </a:cubicBezTo>
                  <a:cubicBezTo>
                    <a:pt x="2186" y="884"/>
                    <a:pt x="1954" y="1098"/>
                    <a:pt x="1758" y="1347"/>
                  </a:cubicBezTo>
                  <a:lnTo>
                    <a:pt x="1758" y="348"/>
                  </a:lnTo>
                  <a:lnTo>
                    <a:pt x="1" y="348"/>
                  </a:lnTo>
                  <a:lnTo>
                    <a:pt x="1" y="7904"/>
                  </a:lnTo>
                  <a:lnTo>
                    <a:pt x="1758" y="7904"/>
                  </a:lnTo>
                  <a:lnTo>
                    <a:pt x="1758" y="4568"/>
                  </a:lnTo>
                  <a:cubicBezTo>
                    <a:pt x="1758" y="4140"/>
                    <a:pt x="1838" y="3765"/>
                    <a:pt x="1999" y="3426"/>
                  </a:cubicBezTo>
                  <a:cubicBezTo>
                    <a:pt x="2168" y="3087"/>
                    <a:pt x="2382" y="2802"/>
                    <a:pt x="2641" y="2570"/>
                  </a:cubicBezTo>
                  <a:cubicBezTo>
                    <a:pt x="2909" y="2338"/>
                    <a:pt x="3203" y="2168"/>
                    <a:pt x="3533" y="2043"/>
                  </a:cubicBezTo>
                  <a:cubicBezTo>
                    <a:pt x="3854" y="1918"/>
                    <a:pt x="4185" y="1865"/>
                    <a:pt x="4506" y="1865"/>
                  </a:cubicBezTo>
                  <a:lnTo>
                    <a:pt x="4747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g25c51fa04d6_0_3896"/>
            <p:cNvSpPr/>
            <p:nvPr/>
          </p:nvSpPr>
          <p:spPr>
            <a:xfrm>
              <a:off x="16015194" y="340000"/>
              <a:ext cx="48425" cy="121391"/>
            </a:xfrm>
            <a:custGeom>
              <a:rect b="b" l="l" r="r" t="t"/>
              <a:pathLst>
                <a:path extrusionOk="0" h="10581" w="4221">
                  <a:moveTo>
                    <a:pt x="696" y="0"/>
                  </a:moveTo>
                  <a:lnTo>
                    <a:pt x="696" y="3024"/>
                  </a:lnTo>
                  <a:lnTo>
                    <a:pt x="1" y="3024"/>
                  </a:lnTo>
                  <a:lnTo>
                    <a:pt x="1" y="4782"/>
                  </a:lnTo>
                  <a:lnTo>
                    <a:pt x="696" y="4782"/>
                  </a:lnTo>
                  <a:lnTo>
                    <a:pt x="696" y="10580"/>
                  </a:lnTo>
                  <a:lnTo>
                    <a:pt x="2445" y="10580"/>
                  </a:lnTo>
                  <a:lnTo>
                    <a:pt x="2445" y="4782"/>
                  </a:lnTo>
                  <a:lnTo>
                    <a:pt x="4220" y="4782"/>
                  </a:lnTo>
                  <a:lnTo>
                    <a:pt x="4220" y="3024"/>
                  </a:lnTo>
                  <a:lnTo>
                    <a:pt x="2445" y="3024"/>
                  </a:lnTo>
                  <a:lnTo>
                    <a:pt x="2445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g25c51fa04d6_0_3896"/>
            <p:cNvSpPr/>
            <p:nvPr/>
          </p:nvSpPr>
          <p:spPr>
            <a:xfrm>
              <a:off x="16079976" y="374691"/>
              <a:ext cx="78919" cy="90380"/>
            </a:xfrm>
            <a:custGeom>
              <a:rect b="b" l="l" r="r" t="t"/>
              <a:pathLst>
                <a:path extrusionOk="0" h="7878" w="6879">
                  <a:moveTo>
                    <a:pt x="1" y="0"/>
                  </a:moveTo>
                  <a:lnTo>
                    <a:pt x="1" y="4416"/>
                  </a:lnTo>
                  <a:cubicBezTo>
                    <a:pt x="1" y="4889"/>
                    <a:pt x="99" y="5335"/>
                    <a:pt x="277" y="5754"/>
                  </a:cubicBezTo>
                  <a:cubicBezTo>
                    <a:pt x="456" y="6174"/>
                    <a:pt x="705" y="6539"/>
                    <a:pt x="1026" y="6852"/>
                  </a:cubicBezTo>
                  <a:cubicBezTo>
                    <a:pt x="1339" y="7173"/>
                    <a:pt x="1704" y="7423"/>
                    <a:pt x="2124" y="7601"/>
                  </a:cubicBezTo>
                  <a:cubicBezTo>
                    <a:pt x="2534" y="7788"/>
                    <a:pt x="2980" y="7877"/>
                    <a:pt x="3453" y="7877"/>
                  </a:cubicBezTo>
                  <a:cubicBezTo>
                    <a:pt x="3926" y="7877"/>
                    <a:pt x="4372" y="7788"/>
                    <a:pt x="4791" y="7601"/>
                  </a:cubicBezTo>
                  <a:cubicBezTo>
                    <a:pt x="5202" y="7423"/>
                    <a:pt x="5567" y="7173"/>
                    <a:pt x="5871" y="6852"/>
                  </a:cubicBezTo>
                  <a:cubicBezTo>
                    <a:pt x="6183" y="6539"/>
                    <a:pt x="6424" y="6174"/>
                    <a:pt x="6611" y="5763"/>
                  </a:cubicBezTo>
                  <a:cubicBezTo>
                    <a:pt x="6789" y="5344"/>
                    <a:pt x="6879" y="4907"/>
                    <a:pt x="6879" y="4434"/>
                  </a:cubicBezTo>
                  <a:lnTo>
                    <a:pt x="6879" y="0"/>
                  </a:lnTo>
                  <a:lnTo>
                    <a:pt x="5130" y="0"/>
                  </a:lnTo>
                  <a:lnTo>
                    <a:pt x="5130" y="4434"/>
                  </a:lnTo>
                  <a:cubicBezTo>
                    <a:pt x="5130" y="4666"/>
                    <a:pt x="5086" y="4880"/>
                    <a:pt x="4987" y="5076"/>
                  </a:cubicBezTo>
                  <a:cubicBezTo>
                    <a:pt x="4898" y="5281"/>
                    <a:pt x="4782" y="5460"/>
                    <a:pt x="4631" y="5612"/>
                  </a:cubicBezTo>
                  <a:cubicBezTo>
                    <a:pt x="4479" y="5763"/>
                    <a:pt x="4301" y="5879"/>
                    <a:pt x="4095" y="5959"/>
                  </a:cubicBezTo>
                  <a:cubicBezTo>
                    <a:pt x="3881" y="6049"/>
                    <a:pt x="3667" y="6093"/>
                    <a:pt x="3453" y="6093"/>
                  </a:cubicBezTo>
                  <a:cubicBezTo>
                    <a:pt x="3221" y="6093"/>
                    <a:pt x="2998" y="6049"/>
                    <a:pt x="2793" y="5959"/>
                  </a:cubicBezTo>
                  <a:cubicBezTo>
                    <a:pt x="2588" y="5879"/>
                    <a:pt x="2409" y="5763"/>
                    <a:pt x="2258" y="5612"/>
                  </a:cubicBezTo>
                  <a:cubicBezTo>
                    <a:pt x="2106" y="5460"/>
                    <a:pt x="1981" y="5281"/>
                    <a:pt x="1892" y="5076"/>
                  </a:cubicBezTo>
                  <a:cubicBezTo>
                    <a:pt x="1803" y="4880"/>
                    <a:pt x="1758" y="4666"/>
                    <a:pt x="1758" y="4434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_Title Text_Blue_Bright">
  <p:cSld name="CUSTOM_2_1_1_1">
    <p:bg>
      <p:bgPr>
        <a:solidFill>
          <a:srgbClr val="F4F6F8"/>
        </a:solidFill>
      </p:bgPr>
    </p:bg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5c51fa04d6_0_3923"/>
          <p:cNvSpPr txBox="1"/>
          <p:nvPr/>
        </p:nvSpPr>
        <p:spPr>
          <a:xfrm>
            <a:off x="476246" y="4761238"/>
            <a:ext cx="3149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Manajemen Pelaksana Program 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Prakerja</a:t>
            </a:r>
            <a:endParaRPr b="0" i="0" sz="600" u="none" cap="none" strike="noStrike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sng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www.prakerja.go.id</a:t>
            </a: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 ©2022</a:t>
            </a:r>
            <a:endParaRPr b="0" i="0" sz="600" u="none" cap="none" strike="noStrike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526" name="Google Shape;526;g25c51fa04d6_0_3923"/>
          <p:cNvSpPr txBox="1"/>
          <p:nvPr/>
        </p:nvSpPr>
        <p:spPr>
          <a:xfrm>
            <a:off x="5179075" y="4761250"/>
            <a:ext cx="3488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This document is confidential. Distribution and duplication of this document is strictly prohibited without prior written permission of Manajemen Pelaksana Program </a:t>
            </a:r>
            <a:r>
              <a:rPr lang="en" sz="600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Prakerja</a:t>
            </a:r>
            <a:r>
              <a:rPr b="0" i="0" lang="en" sz="600" u="none" cap="none" strike="noStrike">
                <a:solidFill>
                  <a:srgbClr val="3771B8"/>
                </a:solidFill>
                <a:latin typeface="Rubik"/>
                <a:ea typeface="Rubik"/>
                <a:cs typeface="Rubik"/>
                <a:sym typeface="Rubik"/>
              </a:rPr>
              <a:t>.</a:t>
            </a:r>
            <a:endParaRPr b="0" i="0" sz="600" u="none" cap="none" strike="noStrike">
              <a:solidFill>
                <a:srgbClr val="3771B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527" name="Google Shape;527;g25c51fa04d6_0_3923"/>
          <p:cNvSpPr txBox="1"/>
          <p:nvPr>
            <p:ph idx="1" type="body"/>
          </p:nvPr>
        </p:nvSpPr>
        <p:spPr>
          <a:xfrm>
            <a:off x="476250" y="1011275"/>
            <a:ext cx="4067400" cy="21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>
            <a:lvl1pPr indent="-292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●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292100" lvl="1" marL="9144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○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292100" lvl="2" marL="13716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■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92100" lvl="3" marL="18288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●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92100" lvl="4" marL="22860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○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92100" lvl="5" marL="2743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■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92100" lvl="6" marL="32004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●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92100" lvl="7" marL="36576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1B8"/>
              </a:buClr>
              <a:buSzPts val="1000"/>
              <a:buFont typeface="Karla"/>
              <a:buChar char="○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92100" lvl="8" marL="411480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3771B8"/>
              </a:buClr>
              <a:buSzPts val="1000"/>
              <a:buFont typeface="Karla"/>
              <a:buChar char="■"/>
              <a:defRPr sz="1000">
                <a:solidFill>
                  <a:srgbClr val="3771B8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528" name="Google Shape;528;g25c51fa04d6_0_3923"/>
          <p:cNvSpPr txBox="1"/>
          <p:nvPr>
            <p:ph type="title"/>
          </p:nvPr>
        </p:nvSpPr>
        <p:spPr>
          <a:xfrm>
            <a:off x="446263" y="436088"/>
            <a:ext cx="40674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b="1" sz="1800">
                <a:solidFill>
                  <a:srgbClr val="3771B8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71B8"/>
              </a:buClr>
              <a:buSzPts val="1800"/>
              <a:buNone/>
              <a:defRPr sz="1800">
                <a:solidFill>
                  <a:srgbClr val="3771B8"/>
                </a:solidFill>
              </a:defRPr>
            </a:lvl9pPr>
          </a:lstStyle>
          <a:p/>
        </p:txBody>
      </p:sp>
      <p:grpSp>
        <p:nvGrpSpPr>
          <p:cNvPr id="529" name="Google Shape;529;g25c51fa04d6_0_3923"/>
          <p:cNvGrpSpPr/>
          <p:nvPr/>
        </p:nvGrpSpPr>
        <p:grpSpPr>
          <a:xfrm>
            <a:off x="7867198" y="170000"/>
            <a:ext cx="800568" cy="257955"/>
            <a:chOff x="15734375" y="340000"/>
            <a:chExt cx="1601137" cy="515910"/>
          </a:xfrm>
        </p:grpSpPr>
        <p:sp>
          <p:nvSpPr>
            <p:cNvPr id="530" name="Google Shape;530;g25c51fa04d6_0_3923"/>
            <p:cNvSpPr/>
            <p:nvPr/>
          </p:nvSpPr>
          <p:spPr>
            <a:xfrm>
              <a:off x="16897471" y="567395"/>
              <a:ext cx="53955" cy="53944"/>
            </a:xfrm>
            <a:custGeom>
              <a:rect b="b" l="l" r="r" t="t"/>
              <a:pathLst>
                <a:path extrusionOk="0" h="4702" w="4703">
                  <a:moveTo>
                    <a:pt x="2320" y="0"/>
                  </a:moveTo>
                  <a:cubicBezTo>
                    <a:pt x="1678" y="0"/>
                    <a:pt x="1125" y="224"/>
                    <a:pt x="679" y="678"/>
                  </a:cubicBezTo>
                  <a:cubicBezTo>
                    <a:pt x="224" y="1125"/>
                    <a:pt x="1" y="1695"/>
                    <a:pt x="1" y="2382"/>
                  </a:cubicBezTo>
                  <a:cubicBezTo>
                    <a:pt x="1" y="3034"/>
                    <a:pt x="224" y="3578"/>
                    <a:pt x="679" y="4033"/>
                  </a:cubicBezTo>
                  <a:cubicBezTo>
                    <a:pt x="1125" y="4479"/>
                    <a:pt x="1678" y="4702"/>
                    <a:pt x="2320" y="4702"/>
                  </a:cubicBezTo>
                  <a:cubicBezTo>
                    <a:pt x="3007" y="4702"/>
                    <a:pt x="3578" y="4479"/>
                    <a:pt x="4024" y="4033"/>
                  </a:cubicBezTo>
                  <a:cubicBezTo>
                    <a:pt x="4479" y="3578"/>
                    <a:pt x="4702" y="3034"/>
                    <a:pt x="4702" y="2382"/>
                  </a:cubicBezTo>
                  <a:cubicBezTo>
                    <a:pt x="4702" y="1695"/>
                    <a:pt x="4479" y="1125"/>
                    <a:pt x="4024" y="678"/>
                  </a:cubicBezTo>
                  <a:cubicBezTo>
                    <a:pt x="3578" y="224"/>
                    <a:pt x="3007" y="0"/>
                    <a:pt x="2320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g25c51fa04d6_0_3923"/>
            <p:cNvSpPr/>
            <p:nvPr/>
          </p:nvSpPr>
          <p:spPr>
            <a:xfrm>
              <a:off x="17207773" y="567395"/>
              <a:ext cx="53944" cy="53944"/>
            </a:xfrm>
            <a:custGeom>
              <a:rect b="b" l="l" r="r" t="t"/>
              <a:pathLst>
                <a:path extrusionOk="0" h="4702" w="4702">
                  <a:moveTo>
                    <a:pt x="2320" y="0"/>
                  </a:moveTo>
                  <a:cubicBezTo>
                    <a:pt x="1678" y="0"/>
                    <a:pt x="1125" y="224"/>
                    <a:pt x="678" y="678"/>
                  </a:cubicBezTo>
                  <a:cubicBezTo>
                    <a:pt x="224" y="1125"/>
                    <a:pt x="0" y="1695"/>
                    <a:pt x="0" y="2382"/>
                  </a:cubicBezTo>
                  <a:cubicBezTo>
                    <a:pt x="0" y="3034"/>
                    <a:pt x="224" y="3578"/>
                    <a:pt x="678" y="4033"/>
                  </a:cubicBezTo>
                  <a:cubicBezTo>
                    <a:pt x="1125" y="4479"/>
                    <a:pt x="1678" y="4702"/>
                    <a:pt x="2320" y="4702"/>
                  </a:cubicBezTo>
                  <a:cubicBezTo>
                    <a:pt x="3007" y="4702"/>
                    <a:pt x="3578" y="4479"/>
                    <a:pt x="4024" y="4033"/>
                  </a:cubicBezTo>
                  <a:cubicBezTo>
                    <a:pt x="4479" y="3578"/>
                    <a:pt x="4702" y="3034"/>
                    <a:pt x="4702" y="2382"/>
                  </a:cubicBezTo>
                  <a:cubicBezTo>
                    <a:pt x="4702" y="1695"/>
                    <a:pt x="4479" y="1125"/>
                    <a:pt x="4024" y="678"/>
                  </a:cubicBezTo>
                  <a:cubicBezTo>
                    <a:pt x="3578" y="224"/>
                    <a:pt x="3007" y="0"/>
                    <a:pt x="2320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g25c51fa04d6_0_3923"/>
            <p:cNvSpPr/>
            <p:nvPr/>
          </p:nvSpPr>
          <p:spPr>
            <a:xfrm>
              <a:off x="15734375" y="494732"/>
              <a:ext cx="201124" cy="310331"/>
            </a:xfrm>
            <a:custGeom>
              <a:rect b="b" l="l" r="r" t="t"/>
              <a:pathLst>
                <a:path extrusionOk="0" h="27050" w="17531">
                  <a:moveTo>
                    <a:pt x="8770" y="3738"/>
                  </a:moveTo>
                  <a:cubicBezTo>
                    <a:pt x="9456" y="3738"/>
                    <a:pt x="10099" y="3872"/>
                    <a:pt x="10714" y="4140"/>
                  </a:cubicBezTo>
                  <a:cubicBezTo>
                    <a:pt x="11330" y="4408"/>
                    <a:pt x="11856" y="4764"/>
                    <a:pt x="12311" y="5219"/>
                  </a:cubicBezTo>
                  <a:cubicBezTo>
                    <a:pt x="12757" y="5665"/>
                    <a:pt x="13123" y="6201"/>
                    <a:pt x="13391" y="6816"/>
                  </a:cubicBezTo>
                  <a:cubicBezTo>
                    <a:pt x="13658" y="7423"/>
                    <a:pt x="13792" y="8074"/>
                    <a:pt x="13792" y="8761"/>
                  </a:cubicBezTo>
                  <a:cubicBezTo>
                    <a:pt x="13792" y="9448"/>
                    <a:pt x="13658" y="10099"/>
                    <a:pt x="13391" y="10715"/>
                  </a:cubicBezTo>
                  <a:cubicBezTo>
                    <a:pt x="13123" y="11321"/>
                    <a:pt x="12757" y="11857"/>
                    <a:pt x="12311" y="12312"/>
                  </a:cubicBezTo>
                  <a:cubicBezTo>
                    <a:pt x="11856" y="12758"/>
                    <a:pt x="11330" y="13123"/>
                    <a:pt x="10714" y="13391"/>
                  </a:cubicBezTo>
                  <a:cubicBezTo>
                    <a:pt x="10099" y="13659"/>
                    <a:pt x="9456" y="13792"/>
                    <a:pt x="8770" y="13792"/>
                  </a:cubicBezTo>
                  <a:cubicBezTo>
                    <a:pt x="8074" y="13792"/>
                    <a:pt x="7431" y="13659"/>
                    <a:pt x="6816" y="13391"/>
                  </a:cubicBezTo>
                  <a:cubicBezTo>
                    <a:pt x="6200" y="13123"/>
                    <a:pt x="5674" y="12758"/>
                    <a:pt x="5219" y="12312"/>
                  </a:cubicBezTo>
                  <a:cubicBezTo>
                    <a:pt x="4773" y="11857"/>
                    <a:pt x="4407" y="11321"/>
                    <a:pt x="4140" y="10715"/>
                  </a:cubicBezTo>
                  <a:cubicBezTo>
                    <a:pt x="3872" y="10099"/>
                    <a:pt x="3738" y="9448"/>
                    <a:pt x="3738" y="8761"/>
                  </a:cubicBezTo>
                  <a:cubicBezTo>
                    <a:pt x="3738" y="8074"/>
                    <a:pt x="3872" y="7423"/>
                    <a:pt x="4140" y="6816"/>
                  </a:cubicBezTo>
                  <a:cubicBezTo>
                    <a:pt x="4407" y="6201"/>
                    <a:pt x="4773" y="5665"/>
                    <a:pt x="5219" y="5219"/>
                  </a:cubicBezTo>
                  <a:cubicBezTo>
                    <a:pt x="5674" y="4764"/>
                    <a:pt x="6200" y="4408"/>
                    <a:pt x="6816" y="4140"/>
                  </a:cubicBezTo>
                  <a:cubicBezTo>
                    <a:pt x="7431" y="3872"/>
                    <a:pt x="8074" y="3738"/>
                    <a:pt x="8770" y="3738"/>
                  </a:cubicBezTo>
                  <a:close/>
                  <a:moveTo>
                    <a:pt x="8770" y="1"/>
                  </a:moveTo>
                  <a:cubicBezTo>
                    <a:pt x="7538" y="1"/>
                    <a:pt x="6397" y="224"/>
                    <a:pt x="5335" y="670"/>
                  </a:cubicBezTo>
                  <a:cubicBezTo>
                    <a:pt x="4273" y="1125"/>
                    <a:pt x="3337" y="1740"/>
                    <a:pt x="2543" y="2525"/>
                  </a:cubicBezTo>
                  <a:cubicBezTo>
                    <a:pt x="1749" y="3310"/>
                    <a:pt x="1124" y="4238"/>
                    <a:pt x="678" y="5300"/>
                  </a:cubicBezTo>
                  <a:cubicBezTo>
                    <a:pt x="223" y="6361"/>
                    <a:pt x="0" y="7521"/>
                    <a:pt x="0" y="8761"/>
                  </a:cubicBezTo>
                  <a:lnTo>
                    <a:pt x="0" y="27049"/>
                  </a:lnTo>
                  <a:lnTo>
                    <a:pt x="3738" y="27049"/>
                  </a:lnTo>
                  <a:lnTo>
                    <a:pt x="3738" y="15630"/>
                  </a:lnTo>
                  <a:cubicBezTo>
                    <a:pt x="4300" y="16148"/>
                    <a:pt x="5041" y="16594"/>
                    <a:pt x="5977" y="16968"/>
                  </a:cubicBezTo>
                  <a:cubicBezTo>
                    <a:pt x="6914" y="17343"/>
                    <a:pt x="7842" y="17530"/>
                    <a:pt x="8770" y="17530"/>
                  </a:cubicBezTo>
                  <a:cubicBezTo>
                    <a:pt x="9992" y="17530"/>
                    <a:pt x="11134" y="17298"/>
                    <a:pt x="12195" y="16835"/>
                  </a:cubicBezTo>
                  <a:cubicBezTo>
                    <a:pt x="13266" y="16371"/>
                    <a:pt x="14185" y="15755"/>
                    <a:pt x="14970" y="14970"/>
                  </a:cubicBezTo>
                  <a:cubicBezTo>
                    <a:pt x="15755" y="14185"/>
                    <a:pt x="16379" y="13257"/>
                    <a:pt x="16834" y="12196"/>
                  </a:cubicBezTo>
                  <a:cubicBezTo>
                    <a:pt x="17298" y="11134"/>
                    <a:pt x="17530" y="9992"/>
                    <a:pt x="17530" y="8761"/>
                  </a:cubicBezTo>
                  <a:cubicBezTo>
                    <a:pt x="17530" y="7539"/>
                    <a:pt x="17298" y="6397"/>
                    <a:pt x="16834" y="5326"/>
                  </a:cubicBezTo>
                  <a:cubicBezTo>
                    <a:pt x="16379" y="4265"/>
                    <a:pt x="15755" y="3346"/>
                    <a:pt x="14970" y="2561"/>
                  </a:cubicBezTo>
                  <a:cubicBezTo>
                    <a:pt x="14185" y="1776"/>
                    <a:pt x="13266" y="1151"/>
                    <a:pt x="12195" y="687"/>
                  </a:cubicBezTo>
                  <a:cubicBezTo>
                    <a:pt x="11134" y="224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g25c51fa04d6_0_3923"/>
            <p:cNvSpPr/>
            <p:nvPr/>
          </p:nvSpPr>
          <p:spPr>
            <a:xfrm>
              <a:off x="16184163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87" y="3739"/>
                  </a:moveTo>
                  <a:cubicBezTo>
                    <a:pt x="9474" y="3739"/>
                    <a:pt x="10126" y="3873"/>
                    <a:pt x="10741" y="4140"/>
                  </a:cubicBezTo>
                  <a:cubicBezTo>
                    <a:pt x="11357" y="4408"/>
                    <a:pt x="11883" y="4774"/>
                    <a:pt x="12338" y="5220"/>
                  </a:cubicBezTo>
                  <a:cubicBezTo>
                    <a:pt x="12793" y="5675"/>
                    <a:pt x="13159" y="6201"/>
                    <a:pt x="13426" y="6817"/>
                  </a:cubicBezTo>
                  <a:cubicBezTo>
                    <a:pt x="13694" y="7432"/>
                    <a:pt x="13828" y="8083"/>
                    <a:pt x="13828" y="8770"/>
                  </a:cubicBezTo>
                  <a:cubicBezTo>
                    <a:pt x="13828" y="9502"/>
                    <a:pt x="13694" y="10171"/>
                    <a:pt x="13426" y="10777"/>
                  </a:cubicBezTo>
                  <a:cubicBezTo>
                    <a:pt x="13159" y="11393"/>
                    <a:pt x="12793" y="11928"/>
                    <a:pt x="12338" y="12374"/>
                  </a:cubicBezTo>
                  <a:cubicBezTo>
                    <a:pt x="11883" y="12829"/>
                    <a:pt x="11357" y="13177"/>
                    <a:pt x="10741" y="13427"/>
                  </a:cubicBezTo>
                  <a:cubicBezTo>
                    <a:pt x="10126" y="13668"/>
                    <a:pt x="9474" y="13793"/>
                    <a:pt x="8787" y="13793"/>
                  </a:cubicBezTo>
                  <a:cubicBezTo>
                    <a:pt x="8092" y="13793"/>
                    <a:pt x="7440" y="13659"/>
                    <a:pt x="6825" y="13391"/>
                  </a:cubicBezTo>
                  <a:cubicBezTo>
                    <a:pt x="6209" y="13124"/>
                    <a:pt x="5683" y="12767"/>
                    <a:pt x="5228" y="12312"/>
                  </a:cubicBezTo>
                  <a:cubicBezTo>
                    <a:pt x="4773" y="11857"/>
                    <a:pt x="4416" y="11331"/>
                    <a:pt x="4140" y="10715"/>
                  </a:cubicBezTo>
                  <a:cubicBezTo>
                    <a:pt x="3872" y="10108"/>
                    <a:pt x="3738" y="9457"/>
                    <a:pt x="3738" y="8770"/>
                  </a:cubicBezTo>
                  <a:cubicBezTo>
                    <a:pt x="3738" y="8083"/>
                    <a:pt x="3872" y="7432"/>
                    <a:pt x="4140" y="6817"/>
                  </a:cubicBezTo>
                  <a:cubicBezTo>
                    <a:pt x="4416" y="6201"/>
                    <a:pt x="4773" y="5675"/>
                    <a:pt x="5228" y="5220"/>
                  </a:cubicBezTo>
                  <a:cubicBezTo>
                    <a:pt x="5683" y="4774"/>
                    <a:pt x="6209" y="4408"/>
                    <a:pt x="6825" y="4140"/>
                  </a:cubicBezTo>
                  <a:cubicBezTo>
                    <a:pt x="7440" y="3873"/>
                    <a:pt x="8092" y="3739"/>
                    <a:pt x="8787" y="3739"/>
                  </a:cubicBezTo>
                  <a:close/>
                  <a:moveTo>
                    <a:pt x="8796" y="1"/>
                  </a:moveTo>
                  <a:cubicBezTo>
                    <a:pt x="7574" y="1"/>
                    <a:pt x="6432" y="233"/>
                    <a:pt x="5371" y="697"/>
                  </a:cubicBezTo>
                  <a:cubicBezTo>
                    <a:pt x="4300" y="1152"/>
                    <a:pt x="3372" y="1776"/>
                    <a:pt x="2578" y="2561"/>
                  </a:cubicBezTo>
                  <a:cubicBezTo>
                    <a:pt x="1784" y="3346"/>
                    <a:pt x="1160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cubicBezTo>
                    <a:pt x="0" y="9992"/>
                    <a:pt x="214" y="11134"/>
                    <a:pt x="634" y="12196"/>
                  </a:cubicBezTo>
                  <a:cubicBezTo>
                    <a:pt x="1053" y="13266"/>
                    <a:pt x="1642" y="14194"/>
                    <a:pt x="2400" y="14988"/>
                  </a:cubicBezTo>
                  <a:cubicBezTo>
                    <a:pt x="3167" y="15782"/>
                    <a:pt x="4086" y="16407"/>
                    <a:pt x="5174" y="16853"/>
                  </a:cubicBezTo>
                  <a:cubicBezTo>
                    <a:pt x="6263" y="17308"/>
                    <a:pt x="7467" y="17531"/>
                    <a:pt x="8796" y="17531"/>
                  </a:cubicBezTo>
                  <a:cubicBezTo>
                    <a:pt x="10688" y="17531"/>
                    <a:pt x="12365" y="17004"/>
                    <a:pt x="13828" y="15952"/>
                  </a:cubicBezTo>
                  <a:lnTo>
                    <a:pt x="13828" y="16853"/>
                  </a:lnTo>
                  <a:lnTo>
                    <a:pt x="17566" y="16853"/>
                  </a:ln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15" y="4274"/>
                    <a:pt x="15790" y="3346"/>
                    <a:pt x="15005" y="2561"/>
                  </a:cubicBezTo>
                  <a:cubicBezTo>
                    <a:pt x="14220" y="1776"/>
                    <a:pt x="13293" y="1152"/>
                    <a:pt x="12231" y="697"/>
                  </a:cubicBezTo>
                  <a:cubicBezTo>
                    <a:pt x="11169" y="233"/>
                    <a:pt x="10027" y="1"/>
                    <a:pt x="8796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g25c51fa04d6_0_3923"/>
            <p:cNvSpPr/>
            <p:nvPr/>
          </p:nvSpPr>
          <p:spPr>
            <a:xfrm>
              <a:off x="16416468" y="428826"/>
              <a:ext cx="168279" cy="258843"/>
            </a:xfrm>
            <a:custGeom>
              <a:rect b="b" l="l" r="r" t="t"/>
              <a:pathLst>
                <a:path extrusionOk="0" h="22562" w="14668">
                  <a:moveTo>
                    <a:pt x="1" y="0"/>
                  </a:moveTo>
                  <a:lnTo>
                    <a:pt x="1" y="22562"/>
                  </a:lnTo>
                  <a:lnTo>
                    <a:pt x="3775" y="22562"/>
                  </a:lnTo>
                  <a:lnTo>
                    <a:pt x="3775" y="17022"/>
                  </a:lnTo>
                  <a:lnTo>
                    <a:pt x="4809" y="16023"/>
                  </a:lnTo>
                  <a:lnTo>
                    <a:pt x="9805" y="22562"/>
                  </a:lnTo>
                  <a:lnTo>
                    <a:pt x="14667" y="22562"/>
                  </a:lnTo>
                  <a:lnTo>
                    <a:pt x="7611" y="13320"/>
                  </a:lnTo>
                  <a:lnTo>
                    <a:pt x="14667" y="6450"/>
                  </a:lnTo>
                  <a:lnTo>
                    <a:pt x="9645" y="6450"/>
                  </a:lnTo>
                  <a:lnTo>
                    <a:pt x="3739" y="12124"/>
                  </a:lnTo>
                  <a:lnTo>
                    <a:pt x="3739" y="0"/>
                  </a:ln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g25c51fa04d6_0_3923"/>
            <p:cNvSpPr/>
            <p:nvPr/>
          </p:nvSpPr>
          <p:spPr>
            <a:xfrm>
              <a:off x="16596186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96" y="3257"/>
                  </a:moveTo>
                  <a:cubicBezTo>
                    <a:pt x="9894" y="3257"/>
                    <a:pt x="10848" y="3569"/>
                    <a:pt x="11660" y="4203"/>
                  </a:cubicBezTo>
                  <a:cubicBezTo>
                    <a:pt x="12481" y="4836"/>
                    <a:pt x="13052" y="5612"/>
                    <a:pt x="13373" y="6513"/>
                  </a:cubicBezTo>
                  <a:lnTo>
                    <a:pt x="4220" y="6513"/>
                  </a:lnTo>
                  <a:cubicBezTo>
                    <a:pt x="4541" y="5612"/>
                    <a:pt x="5112" y="4836"/>
                    <a:pt x="5924" y="4203"/>
                  </a:cubicBezTo>
                  <a:cubicBezTo>
                    <a:pt x="6745" y="3569"/>
                    <a:pt x="7699" y="3257"/>
                    <a:pt x="8796" y="3257"/>
                  </a:cubicBezTo>
                  <a:close/>
                  <a:moveTo>
                    <a:pt x="8761" y="1"/>
                  </a:moveTo>
                  <a:cubicBezTo>
                    <a:pt x="7539" y="1"/>
                    <a:pt x="6397" y="233"/>
                    <a:pt x="5335" y="697"/>
                  </a:cubicBezTo>
                  <a:cubicBezTo>
                    <a:pt x="4265" y="1152"/>
                    <a:pt x="3337" y="1776"/>
                    <a:pt x="2552" y="2561"/>
                  </a:cubicBezTo>
                  <a:cubicBezTo>
                    <a:pt x="1767" y="3346"/>
                    <a:pt x="1142" y="4274"/>
                    <a:pt x="687" y="5336"/>
                  </a:cubicBezTo>
                  <a:cubicBezTo>
                    <a:pt x="223" y="6397"/>
                    <a:pt x="0" y="7539"/>
                    <a:pt x="0" y="8770"/>
                  </a:cubicBezTo>
                  <a:cubicBezTo>
                    <a:pt x="0" y="9992"/>
                    <a:pt x="223" y="11134"/>
                    <a:pt x="687" y="12196"/>
                  </a:cubicBezTo>
                  <a:cubicBezTo>
                    <a:pt x="1142" y="13266"/>
                    <a:pt x="1767" y="14185"/>
                    <a:pt x="2552" y="14970"/>
                  </a:cubicBezTo>
                  <a:cubicBezTo>
                    <a:pt x="3337" y="15755"/>
                    <a:pt x="4265" y="16380"/>
                    <a:pt x="5335" y="16844"/>
                  </a:cubicBezTo>
                  <a:cubicBezTo>
                    <a:pt x="6397" y="17299"/>
                    <a:pt x="7539" y="17531"/>
                    <a:pt x="8761" y="17531"/>
                  </a:cubicBezTo>
                  <a:cubicBezTo>
                    <a:pt x="9689" y="17531"/>
                    <a:pt x="10590" y="17406"/>
                    <a:pt x="11473" y="17165"/>
                  </a:cubicBezTo>
                  <a:cubicBezTo>
                    <a:pt x="12356" y="16915"/>
                    <a:pt x="13177" y="16523"/>
                    <a:pt x="13953" y="15987"/>
                  </a:cubicBezTo>
                  <a:cubicBezTo>
                    <a:pt x="14729" y="15452"/>
                    <a:pt x="15416" y="14747"/>
                    <a:pt x="16014" y="13891"/>
                  </a:cubicBezTo>
                  <a:cubicBezTo>
                    <a:pt x="16620" y="13034"/>
                    <a:pt x="17102" y="11991"/>
                    <a:pt x="17468" y="10769"/>
                  </a:cubicBezTo>
                  <a:lnTo>
                    <a:pt x="13373" y="10769"/>
                  </a:lnTo>
                  <a:cubicBezTo>
                    <a:pt x="13007" y="11687"/>
                    <a:pt x="12427" y="12428"/>
                    <a:pt x="11633" y="12972"/>
                  </a:cubicBezTo>
                  <a:cubicBezTo>
                    <a:pt x="10839" y="13516"/>
                    <a:pt x="9876" y="13793"/>
                    <a:pt x="8761" y="13793"/>
                  </a:cubicBezTo>
                  <a:cubicBezTo>
                    <a:pt x="8101" y="13793"/>
                    <a:pt x="7467" y="13668"/>
                    <a:pt x="6861" y="13427"/>
                  </a:cubicBezTo>
                  <a:cubicBezTo>
                    <a:pt x="6263" y="13177"/>
                    <a:pt x="5737" y="12838"/>
                    <a:pt x="5282" y="12410"/>
                  </a:cubicBezTo>
                  <a:cubicBezTo>
                    <a:pt x="4836" y="11982"/>
                    <a:pt x="4470" y="11473"/>
                    <a:pt x="4184" y="10893"/>
                  </a:cubicBezTo>
                  <a:cubicBezTo>
                    <a:pt x="3908" y="10314"/>
                    <a:pt x="3756" y="9689"/>
                    <a:pt x="3738" y="9020"/>
                  </a:cubicBezTo>
                  <a:lnTo>
                    <a:pt x="17566" y="9020"/>
                  </a:lnTo>
                  <a:cubicBezTo>
                    <a:pt x="17539" y="7842"/>
                    <a:pt x="17316" y="6701"/>
                    <a:pt x="16906" y="5612"/>
                  </a:cubicBezTo>
                  <a:cubicBezTo>
                    <a:pt x="16486" y="4515"/>
                    <a:pt x="15898" y="3551"/>
                    <a:pt x="15148" y="2722"/>
                  </a:cubicBezTo>
                  <a:cubicBezTo>
                    <a:pt x="14390" y="1901"/>
                    <a:pt x="13480" y="1232"/>
                    <a:pt x="12409" y="741"/>
                  </a:cubicBezTo>
                  <a:cubicBezTo>
                    <a:pt x="11330" y="251"/>
                    <a:pt x="10117" y="1"/>
                    <a:pt x="8761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g25c51fa04d6_0_3923"/>
            <p:cNvSpPr/>
            <p:nvPr/>
          </p:nvSpPr>
          <p:spPr>
            <a:xfrm>
              <a:off x="17133986" y="494319"/>
              <a:ext cx="201526" cy="201124"/>
            </a:xfrm>
            <a:custGeom>
              <a:rect b="b" l="l" r="r" t="t"/>
              <a:pathLst>
                <a:path extrusionOk="0" h="17531" w="17566">
                  <a:moveTo>
                    <a:pt x="8779" y="3739"/>
                  </a:moveTo>
                  <a:cubicBezTo>
                    <a:pt x="9475" y="3739"/>
                    <a:pt x="10126" y="3873"/>
                    <a:pt x="10741" y="4140"/>
                  </a:cubicBezTo>
                  <a:cubicBezTo>
                    <a:pt x="11357" y="4408"/>
                    <a:pt x="11883" y="4774"/>
                    <a:pt x="12338" y="5220"/>
                  </a:cubicBezTo>
                  <a:cubicBezTo>
                    <a:pt x="12793" y="5675"/>
                    <a:pt x="13150" y="6201"/>
                    <a:pt x="13418" y="6817"/>
                  </a:cubicBezTo>
                  <a:cubicBezTo>
                    <a:pt x="13694" y="7432"/>
                    <a:pt x="13828" y="8083"/>
                    <a:pt x="13828" y="8770"/>
                  </a:cubicBezTo>
                  <a:cubicBezTo>
                    <a:pt x="13828" y="9502"/>
                    <a:pt x="13694" y="10171"/>
                    <a:pt x="13418" y="10777"/>
                  </a:cubicBezTo>
                  <a:cubicBezTo>
                    <a:pt x="13150" y="11393"/>
                    <a:pt x="12793" y="11928"/>
                    <a:pt x="12338" y="12374"/>
                  </a:cubicBezTo>
                  <a:cubicBezTo>
                    <a:pt x="11883" y="12829"/>
                    <a:pt x="11357" y="13177"/>
                    <a:pt x="10741" y="13427"/>
                  </a:cubicBezTo>
                  <a:cubicBezTo>
                    <a:pt x="10126" y="13668"/>
                    <a:pt x="9475" y="13793"/>
                    <a:pt x="8779" y="13793"/>
                  </a:cubicBezTo>
                  <a:cubicBezTo>
                    <a:pt x="8092" y="13793"/>
                    <a:pt x="7441" y="13659"/>
                    <a:pt x="6825" y="13391"/>
                  </a:cubicBezTo>
                  <a:cubicBezTo>
                    <a:pt x="6209" y="13124"/>
                    <a:pt x="5674" y="12767"/>
                    <a:pt x="5228" y="12312"/>
                  </a:cubicBezTo>
                  <a:cubicBezTo>
                    <a:pt x="4773" y="11857"/>
                    <a:pt x="4407" y="11331"/>
                    <a:pt x="4140" y="10715"/>
                  </a:cubicBezTo>
                  <a:cubicBezTo>
                    <a:pt x="3872" y="10108"/>
                    <a:pt x="3738" y="9457"/>
                    <a:pt x="3738" y="8770"/>
                  </a:cubicBezTo>
                  <a:cubicBezTo>
                    <a:pt x="3738" y="8083"/>
                    <a:pt x="3872" y="7432"/>
                    <a:pt x="4140" y="6817"/>
                  </a:cubicBezTo>
                  <a:cubicBezTo>
                    <a:pt x="4407" y="6201"/>
                    <a:pt x="4773" y="5675"/>
                    <a:pt x="5228" y="5220"/>
                  </a:cubicBezTo>
                  <a:cubicBezTo>
                    <a:pt x="5674" y="4774"/>
                    <a:pt x="6209" y="4408"/>
                    <a:pt x="6825" y="4140"/>
                  </a:cubicBezTo>
                  <a:cubicBezTo>
                    <a:pt x="7441" y="3873"/>
                    <a:pt x="8092" y="3739"/>
                    <a:pt x="8779" y="3739"/>
                  </a:cubicBezTo>
                  <a:close/>
                  <a:moveTo>
                    <a:pt x="8797" y="1"/>
                  </a:moveTo>
                  <a:cubicBezTo>
                    <a:pt x="7574" y="1"/>
                    <a:pt x="6432" y="233"/>
                    <a:pt x="5362" y="697"/>
                  </a:cubicBezTo>
                  <a:cubicBezTo>
                    <a:pt x="4300" y="1152"/>
                    <a:pt x="3373" y="1776"/>
                    <a:pt x="2579" y="2561"/>
                  </a:cubicBezTo>
                  <a:cubicBezTo>
                    <a:pt x="1785" y="3346"/>
                    <a:pt x="1151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cubicBezTo>
                    <a:pt x="0" y="9992"/>
                    <a:pt x="206" y="11134"/>
                    <a:pt x="625" y="12196"/>
                  </a:cubicBezTo>
                  <a:cubicBezTo>
                    <a:pt x="1044" y="13266"/>
                    <a:pt x="1642" y="14194"/>
                    <a:pt x="2400" y="14988"/>
                  </a:cubicBezTo>
                  <a:cubicBezTo>
                    <a:pt x="3167" y="15782"/>
                    <a:pt x="4086" y="16407"/>
                    <a:pt x="5175" y="16853"/>
                  </a:cubicBezTo>
                  <a:cubicBezTo>
                    <a:pt x="6254" y="17308"/>
                    <a:pt x="7467" y="17531"/>
                    <a:pt x="8797" y="17531"/>
                  </a:cubicBezTo>
                  <a:cubicBezTo>
                    <a:pt x="10688" y="17531"/>
                    <a:pt x="12365" y="17004"/>
                    <a:pt x="13828" y="15952"/>
                  </a:cubicBezTo>
                  <a:lnTo>
                    <a:pt x="13828" y="16853"/>
                  </a:lnTo>
                  <a:lnTo>
                    <a:pt x="17566" y="16853"/>
                  </a:ln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06" y="4274"/>
                    <a:pt x="15791" y="3346"/>
                    <a:pt x="15006" y="2561"/>
                  </a:cubicBezTo>
                  <a:cubicBezTo>
                    <a:pt x="14221" y="1776"/>
                    <a:pt x="13293" y="1152"/>
                    <a:pt x="12231" y="697"/>
                  </a:cubicBezTo>
                  <a:cubicBezTo>
                    <a:pt x="11170" y="233"/>
                    <a:pt x="10019" y="1"/>
                    <a:pt x="8797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g25c51fa04d6_0_3923"/>
            <p:cNvSpPr/>
            <p:nvPr/>
          </p:nvSpPr>
          <p:spPr>
            <a:xfrm>
              <a:off x="15957376" y="494319"/>
              <a:ext cx="201526" cy="193346"/>
            </a:xfrm>
            <a:custGeom>
              <a:rect b="b" l="l" r="r" t="t"/>
              <a:pathLst>
                <a:path extrusionOk="0" h="16853" w="17566">
                  <a:moveTo>
                    <a:pt x="8770" y="1"/>
                  </a:moveTo>
                  <a:cubicBezTo>
                    <a:pt x="7547" y="1"/>
                    <a:pt x="6397" y="233"/>
                    <a:pt x="5335" y="697"/>
                  </a:cubicBezTo>
                  <a:cubicBezTo>
                    <a:pt x="4273" y="1152"/>
                    <a:pt x="3346" y="1776"/>
                    <a:pt x="2560" y="2561"/>
                  </a:cubicBezTo>
                  <a:cubicBezTo>
                    <a:pt x="1775" y="3346"/>
                    <a:pt x="1160" y="4274"/>
                    <a:pt x="696" y="5336"/>
                  </a:cubicBezTo>
                  <a:cubicBezTo>
                    <a:pt x="232" y="6397"/>
                    <a:pt x="0" y="7539"/>
                    <a:pt x="0" y="8770"/>
                  </a:cubicBezTo>
                  <a:lnTo>
                    <a:pt x="0" y="16853"/>
                  </a:lnTo>
                  <a:lnTo>
                    <a:pt x="3738" y="16853"/>
                  </a:lnTo>
                  <a:lnTo>
                    <a:pt x="3738" y="15952"/>
                  </a:lnTo>
                  <a:lnTo>
                    <a:pt x="3738" y="8770"/>
                  </a:lnTo>
                  <a:cubicBezTo>
                    <a:pt x="3738" y="8083"/>
                    <a:pt x="3872" y="7432"/>
                    <a:pt x="4148" y="6817"/>
                  </a:cubicBezTo>
                  <a:cubicBezTo>
                    <a:pt x="4416" y="6201"/>
                    <a:pt x="4773" y="5675"/>
                    <a:pt x="5228" y="5220"/>
                  </a:cubicBezTo>
                  <a:cubicBezTo>
                    <a:pt x="5683" y="4774"/>
                    <a:pt x="6218" y="4408"/>
                    <a:pt x="6825" y="4140"/>
                  </a:cubicBezTo>
                  <a:cubicBezTo>
                    <a:pt x="7440" y="3873"/>
                    <a:pt x="8092" y="3739"/>
                    <a:pt x="8787" y="3739"/>
                  </a:cubicBezTo>
                  <a:cubicBezTo>
                    <a:pt x="9474" y="3739"/>
                    <a:pt x="10126" y="3873"/>
                    <a:pt x="10741" y="4140"/>
                  </a:cubicBezTo>
                  <a:cubicBezTo>
                    <a:pt x="11357" y="4408"/>
                    <a:pt x="11892" y="4774"/>
                    <a:pt x="12338" y="5220"/>
                  </a:cubicBezTo>
                  <a:cubicBezTo>
                    <a:pt x="12793" y="5675"/>
                    <a:pt x="13159" y="6201"/>
                    <a:pt x="13426" y="6817"/>
                  </a:cubicBezTo>
                  <a:cubicBezTo>
                    <a:pt x="13694" y="7432"/>
                    <a:pt x="13828" y="8083"/>
                    <a:pt x="13828" y="8770"/>
                  </a:cubicBezTo>
                  <a:lnTo>
                    <a:pt x="17566" y="8770"/>
                  </a:lnTo>
                  <a:cubicBezTo>
                    <a:pt x="17566" y="7539"/>
                    <a:pt x="17334" y="6397"/>
                    <a:pt x="16870" y="5336"/>
                  </a:cubicBezTo>
                  <a:cubicBezTo>
                    <a:pt x="16415" y="4274"/>
                    <a:pt x="15781" y="3346"/>
                    <a:pt x="14988" y="2561"/>
                  </a:cubicBezTo>
                  <a:cubicBezTo>
                    <a:pt x="14194" y="1776"/>
                    <a:pt x="13266" y="1152"/>
                    <a:pt x="12204" y="697"/>
                  </a:cubicBezTo>
                  <a:cubicBezTo>
                    <a:pt x="11134" y="233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g25c51fa04d6_0_3923"/>
            <p:cNvSpPr/>
            <p:nvPr/>
          </p:nvSpPr>
          <p:spPr>
            <a:xfrm>
              <a:off x="16822560" y="494319"/>
              <a:ext cx="201537" cy="193346"/>
            </a:xfrm>
            <a:custGeom>
              <a:rect b="b" l="l" r="r" t="t"/>
              <a:pathLst>
                <a:path extrusionOk="0" h="16853" w="17567">
                  <a:moveTo>
                    <a:pt x="8770" y="1"/>
                  </a:moveTo>
                  <a:cubicBezTo>
                    <a:pt x="7548" y="1"/>
                    <a:pt x="6397" y="233"/>
                    <a:pt x="5335" y="697"/>
                  </a:cubicBezTo>
                  <a:cubicBezTo>
                    <a:pt x="4274" y="1152"/>
                    <a:pt x="3346" y="1776"/>
                    <a:pt x="2570" y="2561"/>
                  </a:cubicBezTo>
                  <a:cubicBezTo>
                    <a:pt x="1785" y="3346"/>
                    <a:pt x="1160" y="4274"/>
                    <a:pt x="697" y="5336"/>
                  </a:cubicBezTo>
                  <a:cubicBezTo>
                    <a:pt x="233" y="6397"/>
                    <a:pt x="1" y="7539"/>
                    <a:pt x="1" y="8770"/>
                  </a:cubicBezTo>
                  <a:lnTo>
                    <a:pt x="1" y="16853"/>
                  </a:lnTo>
                  <a:lnTo>
                    <a:pt x="3739" y="16853"/>
                  </a:lnTo>
                  <a:lnTo>
                    <a:pt x="3739" y="15952"/>
                  </a:lnTo>
                  <a:lnTo>
                    <a:pt x="3739" y="8770"/>
                  </a:lnTo>
                  <a:cubicBezTo>
                    <a:pt x="3739" y="8083"/>
                    <a:pt x="3881" y="7432"/>
                    <a:pt x="4149" y="6817"/>
                  </a:cubicBezTo>
                  <a:cubicBezTo>
                    <a:pt x="4417" y="6201"/>
                    <a:pt x="4773" y="5675"/>
                    <a:pt x="5228" y="5220"/>
                  </a:cubicBezTo>
                  <a:cubicBezTo>
                    <a:pt x="5683" y="4774"/>
                    <a:pt x="6219" y="4408"/>
                    <a:pt x="6834" y="4140"/>
                  </a:cubicBezTo>
                  <a:cubicBezTo>
                    <a:pt x="7441" y="3873"/>
                    <a:pt x="8092" y="3739"/>
                    <a:pt x="8788" y="3739"/>
                  </a:cubicBezTo>
                  <a:cubicBezTo>
                    <a:pt x="9475" y="3739"/>
                    <a:pt x="10126" y="3873"/>
                    <a:pt x="10742" y="4140"/>
                  </a:cubicBezTo>
                  <a:cubicBezTo>
                    <a:pt x="11357" y="4408"/>
                    <a:pt x="11892" y="4774"/>
                    <a:pt x="12347" y="5220"/>
                  </a:cubicBezTo>
                  <a:cubicBezTo>
                    <a:pt x="12793" y="5675"/>
                    <a:pt x="13159" y="6201"/>
                    <a:pt x="13427" y="6817"/>
                  </a:cubicBezTo>
                  <a:cubicBezTo>
                    <a:pt x="13694" y="7432"/>
                    <a:pt x="13828" y="8083"/>
                    <a:pt x="13828" y="8770"/>
                  </a:cubicBezTo>
                  <a:lnTo>
                    <a:pt x="17566" y="8770"/>
                  </a:lnTo>
                  <a:cubicBezTo>
                    <a:pt x="17566" y="7539"/>
                    <a:pt x="17334" y="6397"/>
                    <a:pt x="16879" y="5336"/>
                  </a:cubicBezTo>
                  <a:cubicBezTo>
                    <a:pt x="16415" y="4274"/>
                    <a:pt x="15782" y="3346"/>
                    <a:pt x="14988" y="2561"/>
                  </a:cubicBezTo>
                  <a:cubicBezTo>
                    <a:pt x="14194" y="1776"/>
                    <a:pt x="13266" y="1152"/>
                    <a:pt x="12205" y="697"/>
                  </a:cubicBezTo>
                  <a:cubicBezTo>
                    <a:pt x="11143" y="233"/>
                    <a:pt x="9992" y="1"/>
                    <a:pt x="8770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g25c51fa04d6_0_3923"/>
            <p:cNvSpPr/>
            <p:nvPr/>
          </p:nvSpPr>
          <p:spPr>
            <a:xfrm>
              <a:off x="17061323" y="502820"/>
              <a:ext cx="43710" cy="215958"/>
            </a:xfrm>
            <a:custGeom>
              <a:rect b="b" l="l" r="r" t="t"/>
              <a:pathLst>
                <a:path extrusionOk="0" h="18824" w="3810">
                  <a:moveTo>
                    <a:pt x="0" y="0"/>
                  </a:moveTo>
                  <a:lnTo>
                    <a:pt x="0" y="18824"/>
                  </a:lnTo>
                  <a:lnTo>
                    <a:pt x="3810" y="1882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g25c51fa04d6_0_3923"/>
            <p:cNvSpPr/>
            <p:nvPr/>
          </p:nvSpPr>
          <p:spPr>
            <a:xfrm>
              <a:off x="16996335" y="718754"/>
              <a:ext cx="108702" cy="54357"/>
            </a:xfrm>
            <a:custGeom>
              <a:rect b="b" l="l" r="r" t="t"/>
              <a:pathLst>
                <a:path extrusionOk="0" h="4738" w="9475">
                  <a:moveTo>
                    <a:pt x="1" y="1"/>
                  </a:moveTo>
                  <a:cubicBezTo>
                    <a:pt x="1" y="643"/>
                    <a:pt x="108" y="1259"/>
                    <a:pt x="340" y="1838"/>
                  </a:cubicBezTo>
                  <a:cubicBezTo>
                    <a:pt x="563" y="2418"/>
                    <a:pt x="884" y="2918"/>
                    <a:pt x="1303" y="3346"/>
                  </a:cubicBezTo>
                  <a:cubicBezTo>
                    <a:pt x="1722" y="3783"/>
                    <a:pt x="2222" y="4113"/>
                    <a:pt x="2802" y="4363"/>
                  </a:cubicBezTo>
                  <a:cubicBezTo>
                    <a:pt x="3382" y="4613"/>
                    <a:pt x="4024" y="4738"/>
                    <a:pt x="4738" y="4738"/>
                  </a:cubicBezTo>
                  <a:cubicBezTo>
                    <a:pt x="5398" y="4738"/>
                    <a:pt x="6022" y="4631"/>
                    <a:pt x="6602" y="4425"/>
                  </a:cubicBezTo>
                  <a:cubicBezTo>
                    <a:pt x="7182" y="4220"/>
                    <a:pt x="7682" y="3917"/>
                    <a:pt x="8101" y="3507"/>
                  </a:cubicBezTo>
                  <a:cubicBezTo>
                    <a:pt x="8520" y="3105"/>
                    <a:pt x="8859" y="2606"/>
                    <a:pt x="9100" y="2008"/>
                  </a:cubicBezTo>
                  <a:cubicBezTo>
                    <a:pt x="9350" y="1419"/>
                    <a:pt x="9475" y="750"/>
                    <a:pt x="9475" y="1"/>
                  </a:cubicBezTo>
                  <a:close/>
                </a:path>
              </a:pathLst>
            </a:custGeom>
            <a:solidFill>
              <a:srgbClr val="4A91DC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g25c51fa04d6_0_3923"/>
            <p:cNvSpPr/>
            <p:nvPr/>
          </p:nvSpPr>
          <p:spPr>
            <a:xfrm>
              <a:off x="16924292" y="692048"/>
              <a:ext cx="232330" cy="163862"/>
            </a:xfrm>
            <a:custGeom>
              <a:rect b="b" l="l" r="r" t="t"/>
              <a:pathLst>
                <a:path extrusionOk="0" h="14283" w="20251">
                  <a:moveTo>
                    <a:pt x="589" y="0"/>
                  </a:moveTo>
                  <a:cubicBezTo>
                    <a:pt x="196" y="1151"/>
                    <a:pt x="0" y="2320"/>
                    <a:pt x="9" y="3488"/>
                  </a:cubicBezTo>
                  <a:cubicBezTo>
                    <a:pt x="27" y="4907"/>
                    <a:pt x="304" y="6272"/>
                    <a:pt x="821" y="7539"/>
                  </a:cubicBezTo>
                  <a:cubicBezTo>
                    <a:pt x="1347" y="8796"/>
                    <a:pt x="2114" y="9965"/>
                    <a:pt x="3096" y="11000"/>
                  </a:cubicBezTo>
                  <a:cubicBezTo>
                    <a:pt x="4077" y="12026"/>
                    <a:pt x="5273" y="12838"/>
                    <a:pt x="6655" y="13426"/>
                  </a:cubicBezTo>
                  <a:cubicBezTo>
                    <a:pt x="8017" y="13997"/>
                    <a:pt x="9414" y="14283"/>
                    <a:pt x="10810" y="14283"/>
                  </a:cubicBezTo>
                  <a:cubicBezTo>
                    <a:pt x="10832" y="14283"/>
                    <a:pt x="10853" y="14283"/>
                    <a:pt x="10875" y="14283"/>
                  </a:cubicBezTo>
                  <a:cubicBezTo>
                    <a:pt x="12293" y="14265"/>
                    <a:pt x="13658" y="13997"/>
                    <a:pt x="14916" y="13489"/>
                  </a:cubicBezTo>
                  <a:cubicBezTo>
                    <a:pt x="16174" y="12980"/>
                    <a:pt x="17334" y="12222"/>
                    <a:pt x="18369" y="11232"/>
                  </a:cubicBezTo>
                  <a:cubicBezTo>
                    <a:pt x="19100" y="10527"/>
                    <a:pt x="19734" y="9706"/>
                    <a:pt x="20251" y="8779"/>
                  </a:cubicBezTo>
                  <a:lnTo>
                    <a:pt x="17102" y="7449"/>
                  </a:lnTo>
                  <a:cubicBezTo>
                    <a:pt x="16790" y="7949"/>
                    <a:pt x="16424" y="8395"/>
                    <a:pt x="16005" y="8787"/>
                  </a:cubicBezTo>
                  <a:cubicBezTo>
                    <a:pt x="15300" y="9465"/>
                    <a:pt x="14497" y="9983"/>
                    <a:pt x="13623" y="10331"/>
                  </a:cubicBezTo>
                  <a:cubicBezTo>
                    <a:pt x="12757" y="10679"/>
                    <a:pt x="11821" y="10866"/>
                    <a:pt x="10848" y="10875"/>
                  </a:cubicBezTo>
                  <a:cubicBezTo>
                    <a:pt x="10807" y="10876"/>
                    <a:pt x="10766" y="10876"/>
                    <a:pt x="10724" y="10876"/>
                  </a:cubicBezTo>
                  <a:cubicBezTo>
                    <a:pt x="9776" y="10876"/>
                    <a:pt x="8838" y="10680"/>
                    <a:pt x="7949" y="10304"/>
                  </a:cubicBezTo>
                  <a:cubicBezTo>
                    <a:pt x="7012" y="9911"/>
                    <a:pt x="6191" y="9349"/>
                    <a:pt x="5513" y="8627"/>
                  </a:cubicBezTo>
                  <a:cubicBezTo>
                    <a:pt x="4844" y="7922"/>
                    <a:pt x="4318" y="7119"/>
                    <a:pt x="3970" y="6254"/>
                  </a:cubicBezTo>
                  <a:cubicBezTo>
                    <a:pt x="3613" y="5389"/>
                    <a:pt x="3426" y="4452"/>
                    <a:pt x="3408" y="3479"/>
                  </a:cubicBezTo>
                  <a:cubicBezTo>
                    <a:pt x="3399" y="2748"/>
                    <a:pt x="3506" y="2025"/>
                    <a:pt x="3720" y="1321"/>
                  </a:cubicBezTo>
                  <a:lnTo>
                    <a:pt x="589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g25c51fa04d6_0_3923"/>
            <p:cNvSpPr/>
            <p:nvPr/>
          </p:nvSpPr>
          <p:spPr>
            <a:xfrm>
              <a:off x="15746650" y="340000"/>
              <a:ext cx="78919" cy="121391"/>
            </a:xfrm>
            <a:custGeom>
              <a:rect b="b" l="l" r="r" t="t"/>
              <a:pathLst>
                <a:path extrusionOk="0" h="10581" w="6879">
                  <a:moveTo>
                    <a:pt x="1" y="0"/>
                  </a:moveTo>
                  <a:lnTo>
                    <a:pt x="1" y="10580"/>
                  </a:lnTo>
                  <a:lnTo>
                    <a:pt x="1767" y="10580"/>
                  </a:lnTo>
                  <a:lnTo>
                    <a:pt x="1767" y="7984"/>
                  </a:lnTo>
                  <a:lnTo>
                    <a:pt x="2258" y="7512"/>
                  </a:lnTo>
                  <a:lnTo>
                    <a:pt x="4595" y="10580"/>
                  </a:lnTo>
                  <a:lnTo>
                    <a:pt x="6879" y="10580"/>
                  </a:lnTo>
                  <a:lnTo>
                    <a:pt x="3569" y="6245"/>
                  </a:lnTo>
                  <a:lnTo>
                    <a:pt x="6879" y="3024"/>
                  </a:lnTo>
                  <a:lnTo>
                    <a:pt x="4524" y="3024"/>
                  </a:lnTo>
                  <a:lnTo>
                    <a:pt x="1758" y="5683"/>
                  </a:lnTo>
                  <a:lnTo>
                    <a:pt x="1758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g25c51fa04d6_0_3923"/>
            <p:cNvSpPr/>
            <p:nvPr/>
          </p:nvSpPr>
          <p:spPr>
            <a:xfrm>
              <a:off x="15833331" y="370698"/>
              <a:ext cx="94476" cy="94373"/>
            </a:xfrm>
            <a:custGeom>
              <a:rect b="b" l="l" r="r" t="t"/>
              <a:pathLst>
                <a:path extrusionOk="0" h="8226" w="8235">
                  <a:moveTo>
                    <a:pt x="4122" y="1758"/>
                  </a:moveTo>
                  <a:cubicBezTo>
                    <a:pt x="4444" y="1758"/>
                    <a:pt x="4747" y="1820"/>
                    <a:pt x="5041" y="1945"/>
                  </a:cubicBezTo>
                  <a:cubicBezTo>
                    <a:pt x="5327" y="2070"/>
                    <a:pt x="5576" y="2240"/>
                    <a:pt x="5791" y="2454"/>
                  </a:cubicBezTo>
                  <a:cubicBezTo>
                    <a:pt x="5996" y="2659"/>
                    <a:pt x="6165" y="2909"/>
                    <a:pt x="6299" y="3203"/>
                  </a:cubicBezTo>
                  <a:cubicBezTo>
                    <a:pt x="6424" y="3488"/>
                    <a:pt x="6486" y="3792"/>
                    <a:pt x="6486" y="4113"/>
                  </a:cubicBezTo>
                  <a:cubicBezTo>
                    <a:pt x="6486" y="4452"/>
                    <a:pt x="6424" y="4773"/>
                    <a:pt x="6299" y="5059"/>
                  </a:cubicBezTo>
                  <a:cubicBezTo>
                    <a:pt x="6165" y="5344"/>
                    <a:pt x="5996" y="5594"/>
                    <a:pt x="5791" y="5808"/>
                  </a:cubicBezTo>
                  <a:cubicBezTo>
                    <a:pt x="5576" y="6013"/>
                    <a:pt x="5327" y="6183"/>
                    <a:pt x="5041" y="6299"/>
                  </a:cubicBezTo>
                  <a:cubicBezTo>
                    <a:pt x="4747" y="6415"/>
                    <a:pt x="4444" y="6468"/>
                    <a:pt x="4122" y="6468"/>
                  </a:cubicBezTo>
                  <a:cubicBezTo>
                    <a:pt x="3792" y="6468"/>
                    <a:pt x="3489" y="6406"/>
                    <a:pt x="3203" y="6281"/>
                  </a:cubicBezTo>
                  <a:cubicBezTo>
                    <a:pt x="2918" y="6156"/>
                    <a:pt x="2668" y="5986"/>
                    <a:pt x="2454" y="5772"/>
                  </a:cubicBezTo>
                  <a:cubicBezTo>
                    <a:pt x="2240" y="5567"/>
                    <a:pt x="2071" y="5317"/>
                    <a:pt x="1946" y="5023"/>
                  </a:cubicBezTo>
                  <a:cubicBezTo>
                    <a:pt x="1821" y="4737"/>
                    <a:pt x="1758" y="4434"/>
                    <a:pt x="1758" y="4113"/>
                  </a:cubicBezTo>
                  <a:cubicBezTo>
                    <a:pt x="1758" y="3792"/>
                    <a:pt x="1821" y="3488"/>
                    <a:pt x="1946" y="3203"/>
                  </a:cubicBezTo>
                  <a:cubicBezTo>
                    <a:pt x="2071" y="2909"/>
                    <a:pt x="2240" y="2659"/>
                    <a:pt x="2454" y="2454"/>
                  </a:cubicBezTo>
                  <a:cubicBezTo>
                    <a:pt x="2668" y="2240"/>
                    <a:pt x="2918" y="2070"/>
                    <a:pt x="3203" y="1945"/>
                  </a:cubicBezTo>
                  <a:cubicBezTo>
                    <a:pt x="3489" y="1820"/>
                    <a:pt x="3792" y="1758"/>
                    <a:pt x="4122" y="1758"/>
                  </a:cubicBezTo>
                  <a:close/>
                  <a:moveTo>
                    <a:pt x="4131" y="0"/>
                  </a:moveTo>
                  <a:cubicBezTo>
                    <a:pt x="3551" y="0"/>
                    <a:pt x="3016" y="107"/>
                    <a:pt x="2517" y="330"/>
                  </a:cubicBezTo>
                  <a:cubicBezTo>
                    <a:pt x="2017" y="545"/>
                    <a:pt x="1580" y="839"/>
                    <a:pt x="1214" y="1205"/>
                  </a:cubicBezTo>
                  <a:cubicBezTo>
                    <a:pt x="839" y="1570"/>
                    <a:pt x="545" y="2008"/>
                    <a:pt x="331" y="2507"/>
                  </a:cubicBezTo>
                  <a:cubicBezTo>
                    <a:pt x="108" y="3007"/>
                    <a:pt x="1" y="3542"/>
                    <a:pt x="1" y="4113"/>
                  </a:cubicBezTo>
                  <a:cubicBezTo>
                    <a:pt x="1" y="4684"/>
                    <a:pt x="99" y="5228"/>
                    <a:pt x="295" y="5719"/>
                  </a:cubicBezTo>
                  <a:cubicBezTo>
                    <a:pt x="492" y="6218"/>
                    <a:pt x="768" y="6655"/>
                    <a:pt x="1125" y="7030"/>
                  </a:cubicBezTo>
                  <a:cubicBezTo>
                    <a:pt x="1482" y="7405"/>
                    <a:pt x="1919" y="7690"/>
                    <a:pt x="2427" y="7904"/>
                  </a:cubicBezTo>
                  <a:cubicBezTo>
                    <a:pt x="2936" y="8118"/>
                    <a:pt x="3507" y="8225"/>
                    <a:pt x="4131" y="8225"/>
                  </a:cubicBezTo>
                  <a:cubicBezTo>
                    <a:pt x="5014" y="8225"/>
                    <a:pt x="5800" y="7976"/>
                    <a:pt x="6486" y="7485"/>
                  </a:cubicBezTo>
                  <a:lnTo>
                    <a:pt x="6486" y="7904"/>
                  </a:lnTo>
                  <a:lnTo>
                    <a:pt x="8235" y="7904"/>
                  </a:lnTo>
                  <a:lnTo>
                    <a:pt x="8235" y="4113"/>
                  </a:lnTo>
                  <a:cubicBezTo>
                    <a:pt x="8235" y="3542"/>
                    <a:pt x="8128" y="3007"/>
                    <a:pt x="7914" y="2507"/>
                  </a:cubicBezTo>
                  <a:cubicBezTo>
                    <a:pt x="7700" y="2008"/>
                    <a:pt x="7405" y="1570"/>
                    <a:pt x="7040" y="1205"/>
                  </a:cubicBezTo>
                  <a:cubicBezTo>
                    <a:pt x="6665" y="839"/>
                    <a:pt x="6237" y="545"/>
                    <a:pt x="5737" y="330"/>
                  </a:cubicBezTo>
                  <a:cubicBezTo>
                    <a:pt x="5237" y="107"/>
                    <a:pt x="4702" y="0"/>
                    <a:pt x="4131" y="0"/>
                  </a:cubicBez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" name="Google Shape;544;g25c51fa04d6_0_3923"/>
            <p:cNvSpPr/>
            <p:nvPr/>
          </p:nvSpPr>
          <p:spPr>
            <a:xfrm>
              <a:off x="15947751" y="370698"/>
              <a:ext cx="54460" cy="90690"/>
            </a:xfrm>
            <a:custGeom>
              <a:rect b="b" l="l" r="r" t="t"/>
              <a:pathLst>
                <a:path extrusionOk="0" h="7905" w="4747">
                  <a:moveTo>
                    <a:pt x="4747" y="0"/>
                  </a:moveTo>
                  <a:cubicBezTo>
                    <a:pt x="4532" y="0"/>
                    <a:pt x="4301" y="27"/>
                    <a:pt x="4033" y="72"/>
                  </a:cubicBezTo>
                  <a:cubicBezTo>
                    <a:pt x="3774" y="116"/>
                    <a:pt x="3507" y="188"/>
                    <a:pt x="3239" y="295"/>
                  </a:cubicBezTo>
                  <a:cubicBezTo>
                    <a:pt x="2962" y="402"/>
                    <a:pt x="2695" y="545"/>
                    <a:pt x="2445" y="714"/>
                  </a:cubicBezTo>
                  <a:cubicBezTo>
                    <a:pt x="2186" y="884"/>
                    <a:pt x="1954" y="1098"/>
                    <a:pt x="1758" y="1347"/>
                  </a:cubicBezTo>
                  <a:lnTo>
                    <a:pt x="1758" y="348"/>
                  </a:lnTo>
                  <a:lnTo>
                    <a:pt x="1" y="348"/>
                  </a:lnTo>
                  <a:lnTo>
                    <a:pt x="1" y="7904"/>
                  </a:lnTo>
                  <a:lnTo>
                    <a:pt x="1758" y="7904"/>
                  </a:lnTo>
                  <a:lnTo>
                    <a:pt x="1758" y="4568"/>
                  </a:lnTo>
                  <a:cubicBezTo>
                    <a:pt x="1758" y="4140"/>
                    <a:pt x="1838" y="3765"/>
                    <a:pt x="1999" y="3426"/>
                  </a:cubicBezTo>
                  <a:cubicBezTo>
                    <a:pt x="2168" y="3087"/>
                    <a:pt x="2382" y="2802"/>
                    <a:pt x="2641" y="2570"/>
                  </a:cubicBezTo>
                  <a:cubicBezTo>
                    <a:pt x="2909" y="2338"/>
                    <a:pt x="3203" y="2168"/>
                    <a:pt x="3533" y="2043"/>
                  </a:cubicBezTo>
                  <a:cubicBezTo>
                    <a:pt x="3854" y="1918"/>
                    <a:pt x="4185" y="1865"/>
                    <a:pt x="4506" y="1865"/>
                  </a:cubicBezTo>
                  <a:lnTo>
                    <a:pt x="4747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" name="Google Shape;545;g25c51fa04d6_0_3923"/>
            <p:cNvSpPr/>
            <p:nvPr/>
          </p:nvSpPr>
          <p:spPr>
            <a:xfrm>
              <a:off x="16015194" y="340000"/>
              <a:ext cx="48425" cy="121391"/>
            </a:xfrm>
            <a:custGeom>
              <a:rect b="b" l="l" r="r" t="t"/>
              <a:pathLst>
                <a:path extrusionOk="0" h="10581" w="4221">
                  <a:moveTo>
                    <a:pt x="696" y="0"/>
                  </a:moveTo>
                  <a:lnTo>
                    <a:pt x="696" y="3024"/>
                  </a:lnTo>
                  <a:lnTo>
                    <a:pt x="1" y="3024"/>
                  </a:lnTo>
                  <a:lnTo>
                    <a:pt x="1" y="4782"/>
                  </a:lnTo>
                  <a:lnTo>
                    <a:pt x="696" y="4782"/>
                  </a:lnTo>
                  <a:lnTo>
                    <a:pt x="696" y="10580"/>
                  </a:lnTo>
                  <a:lnTo>
                    <a:pt x="2445" y="10580"/>
                  </a:lnTo>
                  <a:lnTo>
                    <a:pt x="2445" y="4782"/>
                  </a:lnTo>
                  <a:lnTo>
                    <a:pt x="4220" y="4782"/>
                  </a:lnTo>
                  <a:lnTo>
                    <a:pt x="4220" y="3024"/>
                  </a:lnTo>
                  <a:lnTo>
                    <a:pt x="2445" y="3024"/>
                  </a:lnTo>
                  <a:lnTo>
                    <a:pt x="2445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546;g25c51fa04d6_0_3923"/>
            <p:cNvSpPr/>
            <p:nvPr/>
          </p:nvSpPr>
          <p:spPr>
            <a:xfrm>
              <a:off x="16079976" y="374691"/>
              <a:ext cx="78919" cy="90380"/>
            </a:xfrm>
            <a:custGeom>
              <a:rect b="b" l="l" r="r" t="t"/>
              <a:pathLst>
                <a:path extrusionOk="0" h="7878" w="6879">
                  <a:moveTo>
                    <a:pt x="1" y="0"/>
                  </a:moveTo>
                  <a:lnTo>
                    <a:pt x="1" y="4416"/>
                  </a:lnTo>
                  <a:cubicBezTo>
                    <a:pt x="1" y="4889"/>
                    <a:pt x="99" y="5335"/>
                    <a:pt x="277" y="5754"/>
                  </a:cubicBezTo>
                  <a:cubicBezTo>
                    <a:pt x="456" y="6174"/>
                    <a:pt x="705" y="6539"/>
                    <a:pt x="1026" y="6852"/>
                  </a:cubicBezTo>
                  <a:cubicBezTo>
                    <a:pt x="1339" y="7173"/>
                    <a:pt x="1704" y="7423"/>
                    <a:pt x="2124" y="7601"/>
                  </a:cubicBezTo>
                  <a:cubicBezTo>
                    <a:pt x="2534" y="7788"/>
                    <a:pt x="2980" y="7877"/>
                    <a:pt x="3453" y="7877"/>
                  </a:cubicBezTo>
                  <a:cubicBezTo>
                    <a:pt x="3926" y="7877"/>
                    <a:pt x="4372" y="7788"/>
                    <a:pt x="4791" y="7601"/>
                  </a:cubicBezTo>
                  <a:cubicBezTo>
                    <a:pt x="5202" y="7423"/>
                    <a:pt x="5567" y="7173"/>
                    <a:pt x="5871" y="6852"/>
                  </a:cubicBezTo>
                  <a:cubicBezTo>
                    <a:pt x="6183" y="6539"/>
                    <a:pt x="6424" y="6174"/>
                    <a:pt x="6611" y="5763"/>
                  </a:cubicBezTo>
                  <a:cubicBezTo>
                    <a:pt x="6789" y="5344"/>
                    <a:pt x="6879" y="4907"/>
                    <a:pt x="6879" y="4434"/>
                  </a:cubicBezTo>
                  <a:lnTo>
                    <a:pt x="6879" y="0"/>
                  </a:lnTo>
                  <a:lnTo>
                    <a:pt x="5130" y="0"/>
                  </a:lnTo>
                  <a:lnTo>
                    <a:pt x="5130" y="4434"/>
                  </a:lnTo>
                  <a:cubicBezTo>
                    <a:pt x="5130" y="4666"/>
                    <a:pt x="5086" y="4880"/>
                    <a:pt x="4987" y="5076"/>
                  </a:cubicBezTo>
                  <a:cubicBezTo>
                    <a:pt x="4898" y="5281"/>
                    <a:pt x="4782" y="5460"/>
                    <a:pt x="4631" y="5612"/>
                  </a:cubicBezTo>
                  <a:cubicBezTo>
                    <a:pt x="4479" y="5763"/>
                    <a:pt x="4301" y="5879"/>
                    <a:pt x="4095" y="5959"/>
                  </a:cubicBezTo>
                  <a:cubicBezTo>
                    <a:pt x="3881" y="6049"/>
                    <a:pt x="3667" y="6093"/>
                    <a:pt x="3453" y="6093"/>
                  </a:cubicBezTo>
                  <a:cubicBezTo>
                    <a:pt x="3221" y="6093"/>
                    <a:pt x="2998" y="6049"/>
                    <a:pt x="2793" y="5959"/>
                  </a:cubicBezTo>
                  <a:cubicBezTo>
                    <a:pt x="2588" y="5879"/>
                    <a:pt x="2409" y="5763"/>
                    <a:pt x="2258" y="5612"/>
                  </a:cubicBezTo>
                  <a:cubicBezTo>
                    <a:pt x="2106" y="5460"/>
                    <a:pt x="1981" y="5281"/>
                    <a:pt x="1892" y="5076"/>
                  </a:cubicBezTo>
                  <a:cubicBezTo>
                    <a:pt x="1803" y="4880"/>
                    <a:pt x="1758" y="4666"/>
                    <a:pt x="1758" y="4434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rgbClr val="FBA66B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5c51fa04d6_0_394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g25c51fa04d6_0_394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75" lIns="68575" spcFirstLastPara="1" rIns="68575" wrap="square" tIns="685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50" name="Google Shape;550;g25c51fa04d6_0_3946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51" name="Google Shape;551;g25c51fa04d6_0_3946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29845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2" name="Google Shape;552;g25c51fa04d6_0_39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2">
  <p:cSld name="1_TITLE_ONLY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4" name="Google Shape;554;g25c51fa04d6_0_39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g25c51fa04d6_0_3952"/>
          <p:cNvSpPr txBox="1"/>
          <p:nvPr>
            <p:ph type="title"/>
          </p:nvPr>
        </p:nvSpPr>
        <p:spPr>
          <a:xfrm>
            <a:off x="311700" y="197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pic>
        <p:nvPicPr>
          <p:cNvPr id="556" name="Google Shape;556;g25c51fa04d6_0_39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800185"/>
            <a:ext cx="2225190" cy="343315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g25c51fa04d6_0_3952"/>
          <p:cNvSpPr/>
          <p:nvPr/>
        </p:nvSpPr>
        <p:spPr>
          <a:xfrm>
            <a:off x="2212490" y="4819650"/>
            <a:ext cx="6931500" cy="32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8" name="Google Shape;558;g25c51fa04d6_0_3952"/>
          <p:cNvGrpSpPr/>
          <p:nvPr/>
        </p:nvGrpSpPr>
        <p:grpSpPr>
          <a:xfrm>
            <a:off x="2395256" y="4887454"/>
            <a:ext cx="6714533" cy="192483"/>
            <a:chOff x="3150822" y="6549150"/>
            <a:chExt cx="8832587" cy="253200"/>
          </a:xfrm>
        </p:grpSpPr>
        <p:sp>
          <p:nvSpPr>
            <p:cNvPr id="559" name="Google Shape;559;g25c51fa04d6_0_3952"/>
            <p:cNvSpPr txBox="1"/>
            <p:nvPr/>
          </p:nvSpPr>
          <p:spPr>
            <a:xfrm>
              <a:off x="3335556" y="6549150"/>
              <a:ext cx="3445800" cy="23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Manajemen Pelaksana Program </a:t>
              </a:r>
              <a:r>
                <a:rPr lang="en" sz="6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Prakerja</a:t>
              </a:r>
              <a:r>
                <a:rPr b="0" i="0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(PMO) 2022</a:t>
              </a:r>
              <a:endParaRPr b="0" i="0" sz="105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560" name="Google Shape;560;g25c51fa04d6_0_395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0822" y="6583718"/>
              <a:ext cx="275600" cy="1446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1" name="Google Shape;561;g25c51fa04d6_0_3952"/>
            <p:cNvSpPr/>
            <p:nvPr/>
          </p:nvSpPr>
          <p:spPr>
            <a:xfrm>
              <a:off x="7206509" y="6549150"/>
              <a:ext cx="4776900" cy="25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1" lang="en" sz="6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not to be reproduced and disseminated without PMO's prior written consent</a:t>
              </a:r>
              <a:endParaRPr b="0" i="0" sz="10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62" name="Google Shape;562;g25c51fa04d6_0_3952"/>
          <p:cNvSpPr txBox="1"/>
          <p:nvPr/>
        </p:nvSpPr>
        <p:spPr>
          <a:xfrm>
            <a:off x="8715250" y="4768675"/>
            <a:ext cx="38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1" i="0" sz="8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3" name="Google Shape;563;g25c51fa04d6_0_395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5c51fa04d6_3_167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70" name="Google Shape;570;g25c51fa04d6_3_167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1" name="Google Shape;571;g25c51fa04d6_3_167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25c51fa04d6_3_168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74" name="Google Shape;574;g25c51fa04d6_3_16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25c51fa04d6_3_16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7" name="Google Shape;577;g25c51fa04d6_3_16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8" name="Google Shape;578;g25c51fa04d6_3_16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25c51fa04d6_3_168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1" name="Google Shape;581;g25c51fa04d6_3_168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2" name="Google Shape;582;g25c51fa04d6_3_168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3" name="Google Shape;583;g25c51fa04d6_3_16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2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294795ff2b_1_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" name="Google Shape;71;g2294795ff2b_1_65"/>
          <p:cNvSpPr txBox="1"/>
          <p:nvPr/>
        </p:nvSpPr>
        <p:spPr>
          <a:xfrm>
            <a:off x="392225" y="4497075"/>
            <a:ext cx="244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Prepared by Divisi Komunikasi</a:t>
            </a:r>
            <a:endParaRPr b="0" i="0" sz="6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2" name="Google Shape;72;g2294795ff2b_1_65"/>
          <p:cNvSpPr txBox="1"/>
          <p:nvPr/>
        </p:nvSpPr>
        <p:spPr>
          <a:xfrm>
            <a:off x="392225" y="4587825"/>
            <a:ext cx="225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PMO </a:t>
            </a:r>
            <a:r>
              <a:rPr lang="en" sz="600"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6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© 2023</a:t>
            </a:r>
            <a:endParaRPr b="0" i="0" sz="6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3" name="Google Shape;73;g2294795ff2b_1_65"/>
          <p:cNvSpPr txBox="1"/>
          <p:nvPr/>
        </p:nvSpPr>
        <p:spPr>
          <a:xfrm>
            <a:off x="3189025" y="4497075"/>
            <a:ext cx="4991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This document is strictly prohibited to distribute without written permission from Divisi Komunikasi PMO </a:t>
            </a:r>
            <a:r>
              <a:rPr lang="en" sz="600"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0" i="0" lang="en" sz="6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endParaRPr b="0" i="0" sz="6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Internal communication only.</a:t>
            </a:r>
            <a:endParaRPr b="0" i="0" sz="6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4" name="Google Shape;74;g2294795ff2b_1_65"/>
          <p:cNvSpPr txBox="1"/>
          <p:nvPr>
            <p:ph type="title"/>
          </p:nvPr>
        </p:nvSpPr>
        <p:spPr>
          <a:xfrm>
            <a:off x="392225" y="698200"/>
            <a:ext cx="5396100" cy="6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oppins"/>
              <a:buNone/>
              <a:defRPr sz="2800"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5" name="Google Shape;75;g2294795ff2b_1_65"/>
          <p:cNvSpPr txBox="1"/>
          <p:nvPr>
            <p:ph idx="1" type="body"/>
          </p:nvPr>
        </p:nvSpPr>
        <p:spPr>
          <a:xfrm>
            <a:off x="393275" y="1542750"/>
            <a:ext cx="5394000" cy="23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oppins"/>
              <a:buChar char="●"/>
              <a:defRPr>
                <a:latin typeface="Poppins"/>
                <a:ea typeface="Poppins"/>
                <a:cs typeface="Poppins"/>
                <a:sym typeface="Poppins"/>
              </a:defRPr>
            </a:lvl1pPr>
            <a:lvl2pPr indent="-298450" lvl="1" marL="914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○"/>
              <a:defRPr>
                <a:latin typeface="Poppins"/>
                <a:ea typeface="Poppins"/>
                <a:cs typeface="Poppins"/>
                <a:sym typeface="Poppins"/>
              </a:defRPr>
            </a:lvl2pPr>
            <a:lvl3pPr indent="-298450" lvl="2" marL="1371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■"/>
              <a:defRPr>
                <a:latin typeface="Poppins"/>
                <a:ea typeface="Poppins"/>
                <a:cs typeface="Poppins"/>
                <a:sym typeface="Poppins"/>
              </a:defRPr>
            </a:lvl3pPr>
            <a:lvl4pPr indent="-298450" lvl="3" marL="18288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●"/>
              <a:defRPr>
                <a:latin typeface="Poppins"/>
                <a:ea typeface="Poppins"/>
                <a:cs typeface="Poppins"/>
                <a:sym typeface="Poppins"/>
              </a:defRPr>
            </a:lvl4pPr>
            <a:lvl5pPr indent="-298450" lvl="4" marL="22860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○"/>
              <a:defRPr>
                <a:latin typeface="Poppins"/>
                <a:ea typeface="Poppins"/>
                <a:cs typeface="Poppins"/>
                <a:sym typeface="Poppins"/>
              </a:defRPr>
            </a:lvl5pPr>
            <a:lvl6pPr indent="-298450" lvl="5" marL="27432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■"/>
              <a:defRPr>
                <a:latin typeface="Poppins"/>
                <a:ea typeface="Poppins"/>
                <a:cs typeface="Poppins"/>
                <a:sym typeface="Poppins"/>
              </a:defRPr>
            </a:lvl6pPr>
            <a:lvl7pPr indent="-298450" lvl="6" marL="3200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●"/>
              <a:defRPr>
                <a:latin typeface="Poppins"/>
                <a:ea typeface="Poppins"/>
                <a:cs typeface="Poppins"/>
                <a:sym typeface="Poppins"/>
              </a:defRPr>
            </a:lvl7pPr>
            <a:lvl8pPr indent="-298450" lvl="7" marL="3657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Poppins"/>
              <a:buChar char="○"/>
              <a:defRPr>
                <a:latin typeface="Poppins"/>
                <a:ea typeface="Poppins"/>
                <a:cs typeface="Poppins"/>
                <a:sym typeface="Poppins"/>
              </a:defRPr>
            </a:lvl8pPr>
            <a:lvl9pPr indent="-298450" lvl="8" marL="411480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Font typeface="Poppins"/>
              <a:buChar char="■"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47">
          <p15:clr>
            <a:srgbClr val="FA7B17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25c51fa04d6_3_16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6" name="Google Shape;586;g25c51fa04d6_3_169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25c51fa04d6_3_169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89" name="Google Shape;589;g25c51fa04d6_3_1696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90" name="Google Shape;590;g25c51fa04d6_3_169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5c51fa04d6_3_170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93" name="Google Shape;593;g25c51fa04d6_3_170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25c51fa04d6_3_170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6" name="Google Shape;596;g25c51fa04d6_3_170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97" name="Google Shape;597;g25c51fa04d6_3_170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98" name="Google Shape;598;g25c51fa04d6_3_170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9" name="Google Shape;599;g25c51fa04d6_3_170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25c51fa04d6_3_170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02" name="Google Shape;602;g25c51fa04d6_3_17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25c51fa04d6_3_17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05" name="Google Shape;605;g25c51fa04d6_3_17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6" name="Google Shape;606;g25c51fa04d6_3_17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25c51fa04d6_3_17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1_Title Slide 2_1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>
  <p:cSld name="1_TITLE_ONLY"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Google Shape;611;g25c51fa04d6_3_17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17500" y="3282248"/>
            <a:ext cx="1818550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g25c51fa04d6_3_17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57475" y="-136775"/>
            <a:ext cx="1783725" cy="1258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3" name="Google Shape;613;g25c51fa04d6_3_1719"/>
          <p:cNvGrpSpPr/>
          <p:nvPr/>
        </p:nvGrpSpPr>
        <p:grpSpPr>
          <a:xfrm>
            <a:off x="3" y="4768675"/>
            <a:ext cx="9144000" cy="400200"/>
            <a:chOff x="3" y="4768675"/>
            <a:chExt cx="9144000" cy="400200"/>
          </a:xfrm>
        </p:grpSpPr>
        <p:sp>
          <p:nvSpPr>
            <p:cNvPr id="614" name="Google Shape;614;g25c51fa04d6_3_1719"/>
            <p:cNvSpPr/>
            <p:nvPr/>
          </p:nvSpPr>
          <p:spPr>
            <a:xfrm>
              <a:off x="3" y="4819650"/>
              <a:ext cx="9144000" cy="324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5" name="Google Shape;615;g25c51fa04d6_3_1719"/>
            <p:cNvGrpSpPr/>
            <p:nvPr/>
          </p:nvGrpSpPr>
          <p:grpSpPr>
            <a:xfrm>
              <a:off x="321631" y="4887490"/>
              <a:ext cx="7889170" cy="192483"/>
              <a:chOff x="423086" y="6549150"/>
              <a:chExt cx="10377755" cy="253200"/>
            </a:xfrm>
          </p:grpSpPr>
          <p:sp>
            <p:nvSpPr>
              <p:cNvPr id="616" name="Google Shape;616;g25c51fa04d6_3_1719"/>
              <p:cNvSpPr txBox="1"/>
              <p:nvPr/>
            </p:nvSpPr>
            <p:spPr>
              <a:xfrm>
                <a:off x="607820" y="6549150"/>
                <a:ext cx="3445800" cy="23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Manajemen Pelaksana Program </a:t>
                </a:r>
                <a:r>
                  <a:rPr lang="en" sz="6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Prakerja</a:t>
                </a:r>
                <a:r>
                  <a:rPr b="0" i="0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(PMO) 2022</a:t>
                </a:r>
                <a:endParaRPr b="0" i="0" sz="105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617" name="Google Shape;617;g25c51fa04d6_3_171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423086" y="6583718"/>
                <a:ext cx="275600" cy="14469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18" name="Google Shape;618;g25c51fa04d6_3_1719"/>
              <p:cNvSpPr/>
              <p:nvPr/>
            </p:nvSpPr>
            <p:spPr>
              <a:xfrm>
                <a:off x="6023941" y="6549150"/>
                <a:ext cx="4776900" cy="25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1" lang="en" sz="600" u="none" cap="none" strike="noStrike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not to be reproduced and disseminated without PMO's prior written consent</a:t>
                </a:r>
                <a:endParaRPr b="0" i="0" sz="1000" u="none" cap="none" strike="noStrik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619" name="Google Shape;619;g25c51fa04d6_3_1719"/>
            <p:cNvSpPr txBox="1"/>
            <p:nvPr/>
          </p:nvSpPr>
          <p:spPr>
            <a:xfrm>
              <a:off x="8715250" y="4768675"/>
              <a:ext cx="384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fld id="{00000000-1234-1234-1234-123412341234}" type="slidenum">
                <a:rPr b="1" i="0" lang="en" sz="800" u="none" cap="none" strike="noStrike">
                  <a:solidFill>
                    <a:srgbClr val="595959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‹#›</a:t>
              </a:fld>
              <a:endParaRPr b="1" i="0" sz="8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 1">
  <p:cSld name="1_TITLE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25c51fa04d6_3_1729"/>
          <p:cNvSpPr/>
          <p:nvPr/>
        </p:nvSpPr>
        <p:spPr>
          <a:xfrm>
            <a:off x="838200" y="47626"/>
            <a:ext cx="899700" cy="110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2" name="Google Shape;622;g25c51fa04d6_3_17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37620" y="3632597"/>
            <a:ext cx="1049205" cy="1103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6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7" Type="http://schemas.openxmlformats.org/officeDocument/2006/relationships/theme" Target="../theme/theme7.xml"/><Relationship Id="rId1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51.xml"/><Relationship Id="rId25" Type="http://schemas.openxmlformats.org/officeDocument/2006/relationships/slideLayout" Target="../slideLayouts/slideLayout50.xml"/><Relationship Id="rId28" Type="http://schemas.openxmlformats.org/officeDocument/2006/relationships/slideLayout" Target="../slideLayouts/slideLayout53.xml"/><Relationship Id="rId27" Type="http://schemas.openxmlformats.org/officeDocument/2006/relationships/slideLayout" Target="../slideLayouts/slideLayout52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29" Type="http://schemas.openxmlformats.org/officeDocument/2006/relationships/theme" Target="../theme/theme8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0.xml"/><Relationship Id="rId8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8" Type="http://schemas.openxmlformats.org/officeDocument/2006/relationships/theme" Target="../theme/theme3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84.xml"/><Relationship Id="rId16" Type="http://schemas.openxmlformats.org/officeDocument/2006/relationships/theme" Target="../theme/theme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5.xml"/><Relationship Id="rId22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106.xml"/><Relationship Id="rId24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26" Type="http://schemas.openxmlformats.org/officeDocument/2006/relationships/slideLayout" Target="../slideLayouts/slideLayout111.xml"/><Relationship Id="rId25" Type="http://schemas.openxmlformats.org/officeDocument/2006/relationships/slideLayout" Target="../slideLayouts/slideLayout110.xml"/><Relationship Id="rId28" Type="http://schemas.openxmlformats.org/officeDocument/2006/relationships/slideLayout" Target="../slideLayouts/slideLayout113.xml"/><Relationship Id="rId27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1.xml"/><Relationship Id="rId29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3.xml"/><Relationship Id="rId31" Type="http://schemas.openxmlformats.org/officeDocument/2006/relationships/slideLayout" Target="../slideLayouts/slideLayout116.xml"/><Relationship Id="rId30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96.xml"/><Relationship Id="rId33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95.xml"/><Relationship Id="rId32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97.xml"/><Relationship Id="rId34" Type="http://schemas.openxmlformats.org/officeDocument/2006/relationships/theme" Target="../theme/theme1.xml"/><Relationship Id="rId15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99.xml"/><Relationship Id="rId17" Type="http://schemas.openxmlformats.org/officeDocument/2006/relationships/slideLayout" Target="../slideLayouts/slideLayout102.xml"/><Relationship Id="rId16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3.xml"/></Relationships>
</file>

<file path=ppt/slideMasters/_rels/slideMaster7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158.xml"/><Relationship Id="rId42" Type="http://schemas.openxmlformats.org/officeDocument/2006/relationships/slideLayout" Target="../slideLayouts/slideLayout160.xml"/><Relationship Id="rId41" Type="http://schemas.openxmlformats.org/officeDocument/2006/relationships/slideLayout" Target="../slideLayouts/slideLayout159.xml"/><Relationship Id="rId44" Type="http://schemas.openxmlformats.org/officeDocument/2006/relationships/slideLayout" Target="../slideLayouts/slideLayout162.xml"/><Relationship Id="rId43" Type="http://schemas.openxmlformats.org/officeDocument/2006/relationships/slideLayout" Target="../slideLayouts/slideLayout161.xml"/><Relationship Id="rId46" Type="http://schemas.openxmlformats.org/officeDocument/2006/relationships/slideLayout" Target="../slideLayouts/slideLayout164.xml"/><Relationship Id="rId45" Type="http://schemas.openxmlformats.org/officeDocument/2006/relationships/slideLayout" Target="../slideLayouts/slideLayout163.xml"/><Relationship Id="rId107" Type="http://schemas.openxmlformats.org/officeDocument/2006/relationships/slideLayout" Target="../slideLayouts/slideLayout225.xml"/><Relationship Id="rId106" Type="http://schemas.openxmlformats.org/officeDocument/2006/relationships/slideLayout" Target="../slideLayouts/slideLayout224.xml"/><Relationship Id="rId105" Type="http://schemas.openxmlformats.org/officeDocument/2006/relationships/slideLayout" Target="../slideLayouts/slideLayout223.xml"/><Relationship Id="rId104" Type="http://schemas.openxmlformats.org/officeDocument/2006/relationships/slideLayout" Target="../slideLayouts/slideLayout222.xml"/><Relationship Id="rId109" Type="http://schemas.openxmlformats.org/officeDocument/2006/relationships/slideLayout" Target="../slideLayouts/slideLayout227.xml"/><Relationship Id="rId108" Type="http://schemas.openxmlformats.org/officeDocument/2006/relationships/slideLayout" Target="../slideLayouts/slideLayout226.xml"/><Relationship Id="rId48" Type="http://schemas.openxmlformats.org/officeDocument/2006/relationships/slideLayout" Target="../slideLayouts/slideLayout166.xml"/><Relationship Id="rId47" Type="http://schemas.openxmlformats.org/officeDocument/2006/relationships/slideLayout" Target="../slideLayouts/slideLayout165.xml"/><Relationship Id="rId49" Type="http://schemas.openxmlformats.org/officeDocument/2006/relationships/slideLayout" Target="../slideLayouts/slideLayout167.xml"/><Relationship Id="rId103" Type="http://schemas.openxmlformats.org/officeDocument/2006/relationships/slideLayout" Target="../slideLayouts/slideLayout221.xml"/><Relationship Id="rId102" Type="http://schemas.openxmlformats.org/officeDocument/2006/relationships/slideLayout" Target="../slideLayouts/slideLayout220.xml"/><Relationship Id="rId101" Type="http://schemas.openxmlformats.org/officeDocument/2006/relationships/slideLayout" Target="../slideLayouts/slideLayout219.xml"/><Relationship Id="rId100" Type="http://schemas.openxmlformats.org/officeDocument/2006/relationships/slideLayout" Target="../slideLayouts/slideLayout218.xml"/><Relationship Id="rId31" Type="http://schemas.openxmlformats.org/officeDocument/2006/relationships/slideLayout" Target="../slideLayouts/slideLayout149.xml"/><Relationship Id="rId30" Type="http://schemas.openxmlformats.org/officeDocument/2006/relationships/slideLayout" Target="../slideLayouts/slideLayout148.xml"/><Relationship Id="rId33" Type="http://schemas.openxmlformats.org/officeDocument/2006/relationships/slideLayout" Target="../slideLayouts/slideLayout151.xml"/><Relationship Id="rId32" Type="http://schemas.openxmlformats.org/officeDocument/2006/relationships/slideLayout" Target="../slideLayouts/slideLayout150.xml"/><Relationship Id="rId35" Type="http://schemas.openxmlformats.org/officeDocument/2006/relationships/slideLayout" Target="../slideLayouts/slideLayout153.xml"/><Relationship Id="rId34" Type="http://schemas.openxmlformats.org/officeDocument/2006/relationships/slideLayout" Target="../slideLayouts/slideLayout152.xml"/><Relationship Id="rId37" Type="http://schemas.openxmlformats.org/officeDocument/2006/relationships/slideLayout" Target="../slideLayouts/slideLayout155.xml"/><Relationship Id="rId36" Type="http://schemas.openxmlformats.org/officeDocument/2006/relationships/slideLayout" Target="../slideLayouts/slideLayout154.xml"/><Relationship Id="rId39" Type="http://schemas.openxmlformats.org/officeDocument/2006/relationships/slideLayout" Target="../slideLayouts/slideLayout157.xml"/><Relationship Id="rId38" Type="http://schemas.openxmlformats.org/officeDocument/2006/relationships/slideLayout" Target="../slideLayouts/slideLayout156.xml"/><Relationship Id="rId20" Type="http://schemas.openxmlformats.org/officeDocument/2006/relationships/slideLayout" Target="../slideLayouts/slideLayout138.xml"/><Relationship Id="rId22" Type="http://schemas.openxmlformats.org/officeDocument/2006/relationships/slideLayout" Target="../slideLayouts/slideLayout140.xml"/><Relationship Id="rId21" Type="http://schemas.openxmlformats.org/officeDocument/2006/relationships/slideLayout" Target="../slideLayouts/slideLayout139.xml"/><Relationship Id="rId24" Type="http://schemas.openxmlformats.org/officeDocument/2006/relationships/slideLayout" Target="../slideLayouts/slideLayout142.xml"/><Relationship Id="rId23" Type="http://schemas.openxmlformats.org/officeDocument/2006/relationships/slideLayout" Target="../slideLayouts/slideLayout141.xml"/><Relationship Id="rId129" Type="http://schemas.openxmlformats.org/officeDocument/2006/relationships/slideLayout" Target="../slideLayouts/slideLayout247.xml"/><Relationship Id="rId128" Type="http://schemas.openxmlformats.org/officeDocument/2006/relationships/slideLayout" Target="../slideLayouts/slideLayout246.xml"/><Relationship Id="rId127" Type="http://schemas.openxmlformats.org/officeDocument/2006/relationships/slideLayout" Target="../slideLayouts/slideLayout245.xml"/><Relationship Id="rId126" Type="http://schemas.openxmlformats.org/officeDocument/2006/relationships/slideLayout" Target="../slideLayouts/slideLayout244.xml"/><Relationship Id="rId26" Type="http://schemas.openxmlformats.org/officeDocument/2006/relationships/slideLayout" Target="../slideLayouts/slideLayout144.xml"/><Relationship Id="rId121" Type="http://schemas.openxmlformats.org/officeDocument/2006/relationships/slideLayout" Target="../slideLayouts/slideLayout239.xml"/><Relationship Id="rId25" Type="http://schemas.openxmlformats.org/officeDocument/2006/relationships/slideLayout" Target="../slideLayouts/slideLayout143.xml"/><Relationship Id="rId120" Type="http://schemas.openxmlformats.org/officeDocument/2006/relationships/slideLayout" Target="../slideLayouts/slideLayout238.xml"/><Relationship Id="rId28" Type="http://schemas.openxmlformats.org/officeDocument/2006/relationships/slideLayout" Target="../slideLayouts/slideLayout146.xml"/><Relationship Id="rId27" Type="http://schemas.openxmlformats.org/officeDocument/2006/relationships/slideLayout" Target="../slideLayouts/slideLayout145.xml"/><Relationship Id="rId125" Type="http://schemas.openxmlformats.org/officeDocument/2006/relationships/slideLayout" Target="../slideLayouts/slideLayout243.xml"/><Relationship Id="rId29" Type="http://schemas.openxmlformats.org/officeDocument/2006/relationships/slideLayout" Target="../slideLayouts/slideLayout147.xml"/><Relationship Id="rId124" Type="http://schemas.openxmlformats.org/officeDocument/2006/relationships/slideLayout" Target="../slideLayouts/slideLayout242.xml"/><Relationship Id="rId123" Type="http://schemas.openxmlformats.org/officeDocument/2006/relationships/slideLayout" Target="../slideLayouts/slideLayout241.xml"/><Relationship Id="rId122" Type="http://schemas.openxmlformats.org/officeDocument/2006/relationships/slideLayout" Target="../slideLayouts/slideLayout240.xml"/><Relationship Id="rId95" Type="http://schemas.openxmlformats.org/officeDocument/2006/relationships/slideLayout" Target="../slideLayouts/slideLayout213.xml"/><Relationship Id="rId94" Type="http://schemas.openxmlformats.org/officeDocument/2006/relationships/slideLayout" Target="../slideLayouts/slideLayout212.xml"/><Relationship Id="rId97" Type="http://schemas.openxmlformats.org/officeDocument/2006/relationships/slideLayout" Target="../slideLayouts/slideLayout215.xml"/><Relationship Id="rId9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129.xml"/><Relationship Id="rId99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128.xml"/><Relationship Id="rId98" Type="http://schemas.openxmlformats.org/officeDocument/2006/relationships/slideLayout" Target="../slideLayouts/slideLayout216.xml"/><Relationship Id="rId13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0.xml"/><Relationship Id="rId91" Type="http://schemas.openxmlformats.org/officeDocument/2006/relationships/slideLayout" Target="../slideLayouts/slideLayout209.xml"/><Relationship Id="rId90" Type="http://schemas.openxmlformats.org/officeDocument/2006/relationships/slideLayout" Target="../slideLayouts/slideLayout208.xml"/><Relationship Id="rId93" Type="http://schemas.openxmlformats.org/officeDocument/2006/relationships/slideLayout" Target="../slideLayouts/slideLayout211.xml"/><Relationship Id="rId92" Type="http://schemas.openxmlformats.org/officeDocument/2006/relationships/slideLayout" Target="../slideLayouts/slideLayout210.xml"/><Relationship Id="rId118" Type="http://schemas.openxmlformats.org/officeDocument/2006/relationships/slideLayout" Target="../slideLayouts/slideLayout236.xml"/><Relationship Id="rId117" Type="http://schemas.openxmlformats.org/officeDocument/2006/relationships/slideLayout" Target="../slideLayouts/slideLayout235.xml"/><Relationship Id="rId116" Type="http://schemas.openxmlformats.org/officeDocument/2006/relationships/slideLayout" Target="../slideLayouts/slideLayout234.xml"/><Relationship Id="rId115" Type="http://schemas.openxmlformats.org/officeDocument/2006/relationships/slideLayout" Target="../slideLayouts/slideLayout233.xml"/><Relationship Id="rId119" Type="http://schemas.openxmlformats.org/officeDocument/2006/relationships/slideLayout" Target="../slideLayouts/slideLayout237.xml"/><Relationship Id="rId15" Type="http://schemas.openxmlformats.org/officeDocument/2006/relationships/slideLayout" Target="../slideLayouts/slideLayout133.xml"/><Relationship Id="rId110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5.xml"/><Relationship Id="rId16" Type="http://schemas.openxmlformats.org/officeDocument/2006/relationships/slideLayout" Target="../slideLayouts/slideLayout134.xml"/><Relationship Id="rId19" Type="http://schemas.openxmlformats.org/officeDocument/2006/relationships/slideLayout" Target="../slideLayouts/slideLayout137.xml"/><Relationship Id="rId114" Type="http://schemas.openxmlformats.org/officeDocument/2006/relationships/slideLayout" Target="../slideLayouts/slideLayout232.xml"/><Relationship Id="rId18" Type="http://schemas.openxmlformats.org/officeDocument/2006/relationships/slideLayout" Target="../slideLayouts/slideLayout136.xml"/><Relationship Id="rId113" Type="http://schemas.openxmlformats.org/officeDocument/2006/relationships/slideLayout" Target="../slideLayouts/slideLayout231.xml"/><Relationship Id="rId112" Type="http://schemas.openxmlformats.org/officeDocument/2006/relationships/slideLayout" Target="../slideLayouts/slideLayout230.xml"/><Relationship Id="rId111" Type="http://schemas.openxmlformats.org/officeDocument/2006/relationships/slideLayout" Target="../slideLayouts/slideLayout229.xml"/><Relationship Id="rId84" Type="http://schemas.openxmlformats.org/officeDocument/2006/relationships/slideLayout" Target="../slideLayouts/slideLayout202.xml"/><Relationship Id="rId83" Type="http://schemas.openxmlformats.org/officeDocument/2006/relationships/slideLayout" Target="../slideLayouts/slideLayout201.xml"/><Relationship Id="rId86" Type="http://schemas.openxmlformats.org/officeDocument/2006/relationships/slideLayout" Target="../slideLayouts/slideLayout204.xml"/><Relationship Id="rId85" Type="http://schemas.openxmlformats.org/officeDocument/2006/relationships/slideLayout" Target="../slideLayouts/slideLayout203.xml"/><Relationship Id="rId88" Type="http://schemas.openxmlformats.org/officeDocument/2006/relationships/slideLayout" Target="../slideLayouts/slideLayout206.xml"/><Relationship Id="rId150" Type="http://schemas.openxmlformats.org/officeDocument/2006/relationships/slideLayout" Target="../slideLayouts/slideLayout268.xml"/><Relationship Id="rId87" Type="http://schemas.openxmlformats.org/officeDocument/2006/relationships/slideLayout" Target="../slideLayouts/slideLayout205.xml"/><Relationship Id="rId89" Type="http://schemas.openxmlformats.org/officeDocument/2006/relationships/slideLayout" Target="../slideLayouts/slideLayout207.xml"/><Relationship Id="rId80" Type="http://schemas.openxmlformats.org/officeDocument/2006/relationships/slideLayout" Target="../slideLayouts/slideLayout198.xml"/><Relationship Id="rId82" Type="http://schemas.openxmlformats.org/officeDocument/2006/relationships/slideLayout" Target="../slideLayouts/slideLayout200.xml"/><Relationship Id="rId81" Type="http://schemas.openxmlformats.org/officeDocument/2006/relationships/slideLayout" Target="../slideLayouts/slideLayout199.xml"/><Relationship Id="rId1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21.xml"/><Relationship Id="rId149" Type="http://schemas.openxmlformats.org/officeDocument/2006/relationships/slideLayout" Target="../slideLayouts/slideLayout267.xml"/><Relationship Id="rId4" Type="http://schemas.openxmlformats.org/officeDocument/2006/relationships/slideLayout" Target="../slideLayouts/slideLayout122.xml"/><Relationship Id="rId148" Type="http://schemas.openxmlformats.org/officeDocument/2006/relationships/slideLayout" Target="../slideLayouts/slideLayout266.xml"/><Relationship Id="rId9" Type="http://schemas.openxmlformats.org/officeDocument/2006/relationships/slideLayout" Target="../slideLayouts/slideLayout127.xml"/><Relationship Id="rId143" Type="http://schemas.openxmlformats.org/officeDocument/2006/relationships/slideLayout" Target="../slideLayouts/slideLayout261.xml"/><Relationship Id="rId142" Type="http://schemas.openxmlformats.org/officeDocument/2006/relationships/slideLayout" Target="../slideLayouts/slideLayout260.xml"/><Relationship Id="rId141" Type="http://schemas.openxmlformats.org/officeDocument/2006/relationships/slideLayout" Target="../slideLayouts/slideLayout259.xml"/><Relationship Id="rId140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123.xml"/><Relationship Id="rId147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124.xml"/><Relationship Id="rId146" Type="http://schemas.openxmlformats.org/officeDocument/2006/relationships/slideLayout" Target="../slideLayouts/slideLayout264.xml"/><Relationship Id="rId7" Type="http://schemas.openxmlformats.org/officeDocument/2006/relationships/slideLayout" Target="../slideLayouts/slideLayout125.xml"/><Relationship Id="rId145" Type="http://schemas.openxmlformats.org/officeDocument/2006/relationships/slideLayout" Target="../slideLayouts/slideLayout263.xml"/><Relationship Id="rId8" Type="http://schemas.openxmlformats.org/officeDocument/2006/relationships/slideLayout" Target="../slideLayouts/slideLayout126.xml"/><Relationship Id="rId144" Type="http://schemas.openxmlformats.org/officeDocument/2006/relationships/slideLayout" Target="../slideLayouts/slideLayout262.xml"/><Relationship Id="rId73" Type="http://schemas.openxmlformats.org/officeDocument/2006/relationships/slideLayout" Target="../slideLayouts/slideLayout191.xml"/><Relationship Id="rId72" Type="http://schemas.openxmlformats.org/officeDocument/2006/relationships/slideLayout" Target="../slideLayouts/slideLayout190.xml"/><Relationship Id="rId75" Type="http://schemas.openxmlformats.org/officeDocument/2006/relationships/slideLayout" Target="../slideLayouts/slideLayout193.xml"/><Relationship Id="rId74" Type="http://schemas.openxmlformats.org/officeDocument/2006/relationships/slideLayout" Target="../slideLayouts/slideLayout192.xml"/><Relationship Id="rId77" Type="http://schemas.openxmlformats.org/officeDocument/2006/relationships/slideLayout" Target="../slideLayouts/slideLayout195.xml"/><Relationship Id="rId76" Type="http://schemas.openxmlformats.org/officeDocument/2006/relationships/slideLayout" Target="../slideLayouts/slideLayout194.xml"/><Relationship Id="rId79" Type="http://schemas.openxmlformats.org/officeDocument/2006/relationships/slideLayout" Target="../slideLayouts/slideLayout197.xml"/><Relationship Id="rId78" Type="http://schemas.openxmlformats.org/officeDocument/2006/relationships/slideLayout" Target="../slideLayouts/slideLayout196.xml"/><Relationship Id="rId71" Type="http://schemas.openxmlformats.org/officeDocument/2006/relationships/slideLayout" Target="../slideLayouts/slideLayout189.xml"/><Relationship Id="rId70" Type="http://schemas.openxmlformats.org/officeDocument/2006/relationships/slideLayout" Target="../slideLayouts/slideLayout188.xml"/><Relationship Id="rId139" Type="http://schemas.openxmlformats.org/officeDocument/2006/relationships/slideLayout" Target="../slideLayouts/slideLayout257.xml"/><Relationship Id="rId138" Type="http://schemas.openxmlformats.org/officeDocument/2006/relationships/slideLayout" Target="../slideLayouts/slideLayout256.xml"/><Relationship Id="rId137" Type="http://schemas.openxmlformats.org/officeDocument/2006/relationships/slideLayout" Target="../slideLayouts/slideLayout255.xml"/><Relationship Id="rId132" Type="http://schemas.openxmlformats.org/officeDocument/2006/relationships/slideLayout" Target="../slideLayouts/slideLayout250.xml"/><Relationship Id="rId131" Type="http://schemas.openxmlformats.org/officeDocument/2006/relationships/slideLayout" Target="../slideLayouts/slideLayout249.xml"/><Relationship Id="rId130" Type="http://schemas.openxmlformats.org/officeDocument/2006/relationships/slideLayout" Target="../slideLayouts/slideLayout248.xml"/><Relationship Id="rId136" Type="http://schemas.openxmlformats.org/officeDocument/2006/relationships/slideLayout" Target="../slideLayouts/slideLayout254.xml"/><Relationship Id="rId135" Type="http://schemas.openxmlformats.org/officeDocument/2006/relationships/slideLayout" Target="../slideLayouts/slideLayout253.xml"/><Relationship Id="rId134" Type="http://schemas.openxmlformats.org/officeDocument/2006/relationships/slideLayout" Target="../slideLayouts/slideLayout252.xml"/><Relationship Id="rId133" Type="http://schemas.openxmlformats.org/officeDocument/2006/relationships/slideLayout" Target="../slideLayouts/slideLayout251.xml"/><Relationship Id="rId62" Type="http://schemas.openxmlformats.org/officeDocument/2006/relationships/slideLayout" Target="../slideLayouts/slideLayout180.xml"/><Relationship Id="rId61" Type="http://schemas.openxmlformats.org/officeDocument/2006/relationships/slideLayout" Target="../slideLayouts/slideLayout179.xml"/><Relationship Id="rId64" Type="http://schemas.openxmlformats.org/officeDocument/2006/relationships/slideLayout" Target="../slideLayouts/slideLayout182.xml"/><Relationship Id="rId63" Type="http://schemas.openxmlformats.org/officeDocument/2006/relationships/slideLayout" Target="../slideLayouts/slideLayout181.xml"/><Relationship Id="rId66" Type="http://schemas.openxmlformats.org/officeDocument/2006/relationships/slideLayout" Target="../slideLayouts/slideLayout184.xml"/><Relationship Id="rId65" Type="http://schemas.openxmlformats.org/officeDocument/2006/relationships/slideLayout" Target="../slideLayouts/slideLayout183.xml"/><Relationship Id="rId68" Type="http://schemas.openxmlformats.org/officeDocument/2006/relationships/slideLayout" Target="../slideLayouts/slideLayout186.xml"/><Relationship Id="rId67" Type="http://schemas.openxmlformats.org/officeDocument/2006/relationships/slideLayout" Target="../slideLayouts/slideLayout185.xml"/><Relationship Id="rId60" Type="http://schemas.openxmlformats.org/officeDocument/2006/relationships/slideLayout" Target="../slideLayouts/slideLayout178.xml"/><Relationship Id="rId69" Type="http://schemas.openxmlformats.org/officeDocument/2006/relationships/slideLayout" Target="../slideLayouts/slideLayout187.xml"/><Relationship Id="rId51" Type="http://schemas.openxmlformats.org/officeDocument/2006/relationships/slideLayout" Target="../slideLayouts/slideLayout169.xml"/><Relationship Id="rId50" Type="http://schemas.openxmlformats.org/officeDocument/2006/relationships/slideLayout" Target="../slideLayouts/slideLayout168.xml"/><Relationship Id="rId53" Type="http://schemas.openxmlformats.org/officeDocument/2006/relationships/slideLayout" Target="../slideLayouts/slideLayout171.xml"/><Relationship Id="rId52" Type="http://schemas.openxmlformats.org/officeDocument/2006/relationships/slideLayout" Target="../slideLayouts/slideLayout170.xml"/><Relationship Id="rId55" Type="http://schemas.openxmlformats.org/officeDocument/2006/relationships/slideLayout" Target="../slideLayouts/slideLayout173.xml"/><Relationship Id="rId54" Type="http://schemas.openxmlformats.org/officeDocument/2006/relationships/slideLayout" Target="../slideLayouts/slideLayout172.xml"/><Relationship Id="rId57" Type="http://schemas.openxmlformats.org/officeDocument/2006/relationships/slideLayout" Target="../slideLayouts/slideLayout175.xml"/><Relationship Id="rId56" Type="http://schemas.openxmlformats.org/officeDocument/2006/relationships/slideLayout" Target="../slideLayouts/slideLayout174.xml"/><Relationship Id="rId59" Type="http://schemas.openxmlformats.org/officeDocument/2006/relationships/slideLayout" Target="../slideLayouts/slideLayout177.xml"/><Relationship Id="rId154" Type="http://schemas.openxmlformats.org/officeDocument/2006/relationships/slideLayout" Target="../slideLayouts/slideLayout272.xml"/><Relationship Id="rId58" Type="http://schemas.openxmlformats.org/officeDocument/2006/relationships/slideLayout" Target="../slideLayouts/slideLayout176.xml"/><Relationship Id="rId153" Type="http://schemas.openxmlformats.org/officeDocument/2006/relationships/slideLayout" Target="../slideLayouts/slideLayout271.xml"/><Relationship Id="rId152" Type="http://schemas.openxmlformats.org/officeDocument/2006/relationships/slideLayout" Target="../slideLayouts/slideLayout270.xml"/><Relationship Id="rId151" Type="http://schemas.openxmlformats.org/officeDocument/2006/relationships/slideLayout" Target="../slideLayouts/slideLayout269.xml"/><Relationship Id="rId157" Type="http://schemas.openxmlformats.org/officeDocument/2006/relationships/theme" Target="../theme/theme2.xml"/><Relationship Id="rId156" Type="http://schemas.openxmlformats.org/officeDocument/2006/relationships/slideLayout" Target="../slideLayouts/slideLayout274.xml"/><Relationship Id="rId155" Type="http://schemas.openxmlformats.org/officeDocument/2006/relationships/slideLayout" Target="../slideLayouts/slideLayout2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5c51fa04d6_0_30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g25c51fa04d6_0_30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9" name="Google Shape;79;g25c51fa04d6_0_30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5c51fa04d6_0_33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g25c51fa04d6_0_33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  <p:sldLayoutId id="2147483701" r:id="rId26"/>
    <p:sldLayoutId id="2147483702" r:id="rId27"/>
    <p:sldLayoutId id="2147483703" r:id="rId2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5c51fa04d6_0_34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5" name="Google Shape;335;g25c51fa04d6_0_349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6" name="Google Shape;336;g25c51fa04d6_0_349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5c51fa04d6_0_380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9" name="Google Shape;409;g25c51fa04d6_0_380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25c51fa04d6_3_16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g25c51fa04d6_3_167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67" name="Google Shape;567;g25c51fa04d6_3_167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  <p:sldLayoutId id="2147483760" r:id="rId22"/>
    <p:sldLayoutId id="2147483761" r:id="rId23"/>
    <p:sldLayoutId id="2147483762" r:id="rId24"/>
    <p:sldLayoutId id="2147483763" r:id="rId25"/>
    <p:sldLayoutId id="2147483764" r:id="rId26"/>
    <p:sldLayoutId id="2147483765" r:id="rId27"/>
    <p:sldLayoutId id="2147483766" r:id="rId28"/>
    <p:sldLayoutId id="2147483767" r:id="rId29"/>
    <p:sldLayoutId id="2147483768" r:id="rId30"/>
    <p:sldLayoutId id="2147483769" r:id="rId31"/>
    <p:sldLayoutId id="2147483770" r:id="rId32"/>
    <p:sldLayoutId id="2147483771" r:id="rId3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39e4ad1aeb_9_1254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0" name="Google Shape;770;g239e4ad1aeb_9_1254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1" name="Google Shape;771;g239e4ad1aeb_9_1254"/>
          <p:cNvSpPr txBox="1"/>
          <p:nvPr>
            <p:ph idx="12" type="sldNum"/>
          </p:nvPr>
        </p:nvSpPr>
        <p:spPr>
          <a:xfrm>
            <a:off x="8684345" y="4700819"/>
            <a:ext cx="336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 lnSpcReduction="20000"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  <p:sldLayoutId id="2147483797" r:id="rId25"/>
    <p:sldLayoutId id="2147483798" r:id="rId26"/>
    <p:sldLayoutId id="2147483799" r:id="rId27"/>
    <p:sldLayoutId id="2147483800" r:id="rId28"/>
    <p:sldLayoutId id="2147483801" r:id="rId29"/>
    <p:sldLayoutId id="2147483802" r:id="rId30"/>
    <p:sldLayoutId id="2147483803" r:id="rId31"/>
    <p:sldLayoutId id="2147483804" r:id="rId32"/>
    <p:sldLayoutId id="2147483805" r:id="rId33"/>
    <p:sldLayoutId id="2147483806" r:id="rId34"/>
    <p:sldLayoutId id="2147483807" r:id="rId35"/>
    <p:sldLayoutId id="2147483808" r:id="rId36"/>
    <p:sldLayoutId id="2147483809" r:id="rId37"/>
    <p:sldLayoutId id="2147483810" r:id="rId38"/>
    <p:sldLayoutId id="2147483811" r:id="rId39"/>
    <p:sldLayoutId id="2147483812" r:id="rId40"/>
    <p:sldLayoutId id="2147483813" r:id="rId41"/>
    <p:sldLayoutId id="2147483814" r:id="rId42"/>
    <p:sldLayoutId id="2147483815" r:id="rId43"/>
    <p:sldLayoutId id="2147483816" r:id="rId44"/>
    <p:sldLayoutId id="2147483817" r:id="rId45"/>
    <p:sldLayoutId id="2147483818" r:id="rId46"/>
    <p:sldLayoutId id="2147483819" r:id="rId47"/>
    <p:sldLayoutId id="2147483820" r:id="rId48"/>
    <p:sldLayoutId id="2147483821" r:id="rId49"/>
    <p:sldLayoutId id="2147483822" r:id="rId50"/>
    <p:sldLayoutId id="2147483823" r:id="rId51"/>
    <p:sldLayoutId id="2147483824" r:id="rId52"/>
    <p:sldLayoutId id="2147483825" r:id="rId53"/>
    <p:sldLayoutId id="2147483826" r:id="rId54"/>
    <p:sldLayoutId id="2147483827" r:id="rId55"/>
    <p:sldLayoutId id="2147483828" r:id="rId56"/>
    <p:sldLayoutId id="2147483829" r:id="rId57"/>
    <p:sldLayoutId id="2147483830" r:id="rId58"/>
    <p:sldLayoutId id="2147483831" r:id="rId59"/>
    <p:sldLayoutId id="2147483832" r:id="rId60"/>
    <p:sldLayoutId id="2147483833" r:id="rId61"/>
    <p:sldLayoutId id="2147483834" r:id="rId62"/>
    <p:sldLayoutId id="2147483835" r:id="rId63"/>
    <p:sldLayoutId id="2147483836" r:id="rId64"/>
    <p:sldLayoutId id="2147483837" r:id="rId65"/>
    <p:sldLayoutId id="2147483838" r:id="rId66"/>
    <p:sldLayoutId id="2147483839" r:id="rId67"/>
    <p:sldLayoutId id="2147483840" r:id="rId68"/>
    <p:sldLayoutId id="2147483841" r:id="rId69"/>
    <p:sldLayoutId id="2147483842" r:id="rId70"/>
    <p:sldLayoutId id="2147483843" r:id="rId71"/>
    <p:sldLayoutId id="2147483844" r:id="rId72"/>
    <p:sldLayoutId id="2147483845" r:id="rId73"/>
    <p:sldLayoutId id="2147483846" r:id="rId74"/>
    <p:sldLayoutId id="2147483847" r:id="rId75"/>
    <p:sldLayoutId id="2147483848" r:id="rId76"/>
    <p:sldLayoutId id="2147483849" r:id="rId77"/>
    <p:sldLayoutId id="2147483850" r:id="rId78"/>
    <p:sldLayoutId id="2147483851" r:id="rId79"/>
    <p:sldLayoutId id="2147483852" r:id="rId80"/>
    <p:sldLayoutId id="2147483853" r:id="rId81"/>
    <p:sldLayoutId id="2147483854" r:id="rId82"/>
    <p:sldLayoutId id="2147483855" r:id="rId83"/>
    <p:sldLayoutId id="2147483856" r:id="rId84"/>
    <p:sldLayoutId id="2147483857" r:id="rId85"/>
    <p:sldLayoutId id="2147483858" r:id="rId86"/>
    <p:sldLayoutId id="2147483859" r:id="rId87"/>
    <p:sldLayoutId id="2147483860" r:id="rId88"/>
    <p:sldLayoutId id="2147483861" r:id="rId89"/>
    <p:sldLayoutId id="2147483862" r:id="rId90"/>
    <p:sldLayoutId id="2147483863" r:id="rId91"/>
    <p:sldLayoutId id="2147483864" r:id="rId92"/>
    <p:sldLayoutId id="2147483865" r:id="rId93"/>
    <p:sldLayoutId id="2147483866" r:id="rId94"/>
    <p:sldLayoutId id="2147483867" r:id="rId95"/>
    <p:sldLayoutId id="2147483868" r:id="rId96"/>
    <p:sldLayoutId id="2147483869" r:id="rId97"/>
    <p:sldLayoutId id="2147483870" r:id="rId98"/>
    <p:sldLayoutId id="2147483871" r:id="rId99"/>
    <p:sldLayoutId id="2147483872" r:id="rId100"/>
    <p:sldLayoutId id="2147483873" r:id="rId101"/>
    <p:sldLayoutId id="2147483874" r:id="rId102"/>
    <p:sldLayoutId id="2147483875" r:id="rId103"/>
    <p:sldLayoutId id="2147483876" r:id="rId104"/>
    <p:sldLayoutId id="2147483877" r:id="rId105"/>
    <p:sldLayoutId id="2147483878" r:id="rId106"/>
    <p:sldLayoutId id="2147483879" r:id="rId107"/>
    <p:sldLayoutId id="2147483880" r:id="rId108"/>
    <p:sldLayoutId id="2147483881" r:id="rId109"/>
    <p:sldLayoutId id="2147483882" r:id="rId110"/>
    <p:sldLayoutId id="2147483883" r:id="rId111"/>
    <p:sldLayoutId id="2147483884" r:id="rId112"/>
    <p:sldLayoutId id="2147483885" r:id="rId113"/>
    <p:sldLayoutId id="2147483886" r:id="rId114"/>
    <p:sldLayoutId id="2147483887" r:id="rId115"/>
    <p:sldLayoutId id="2147483888" r:id="rId116"/>
    <p:sldLayoutId id="2147483889" r:id="rId117"/>
    <p:sldLayoutId id="2147483890" r:id="rId118"/>
    <p:sldLayoutId id="2147483891" r:id="rId119"/>
    <p:sldLayoutId id="2147483892" r:id="rId120"/>
    <p:sldLayoutId id="2147483893" r:id="rId121"/>
    <p:sldLayoutId id="2147483894" r:id="rId122"/>
    <p:sldLayoutId id="2147483895" r:id="rId123"/>
    <p:sldLayoutId id="2147483896" r:id="rId124"/>
    <p:sldLayoutId id="2147483897" r:id="rId125"/>
    <p:sldLayoutId id="2147483898" r:id="rId126"/>
    <p:sldLayoutId id="2147483899" r:id="rId127"/>
    <p:sldLayoutId id="2147483900" r:id="rId128"/>
    <p:sldLayoutId id="2147483901" r:id="rId129"/>
    <p:sldLayoutId id="2147483902" r:id="rId130"/>
    <p:sldLayoutId id="2147483903" r:id="rId131"/>
    <p:sldLayoutId id="2147483904" r:id="rId132"/>
    <p:sldLayoutId id="2147483905" r:id="rId133"/>
    <p:sldLayoutId id="2147483906" r:id="rId134"/>
    <p:sldLayoutId id="2147483907" r:id="rId135"/>
    <p:sldLayoutId id="2147483908" r:id="rId136"/>
    <p:sldLayoutId id="2147483909" r:id="rId137"/>
    <p:sldLayoutId id="2147483910" r:id="rId138"/>
    <p:sldLayoutId id="2147483911" r:id="rId139"/>
    <p:sldLayoutId id="2147483912" r:id="rId140"/>
    <p:sldLayoutId id="2147483913" r:id="rId141"/>
    <p:sldLayoutId id="2147483914" r:id="rId142"/>
    <p:sldLayoutId id="2147483915" r:id="rId143"/>
    <p:sldLayoutId id="2147483916" r:id="rId144"/>
    <p:sldLayoutId id="2147483917" r:id="rId145"/>
    <p:sldLayoutId id="2147483918" r:id="rId146"/>
    <p:sldLayoutId id="2147483919" r:id="rId147"/>
    <p:sldLayoutId id="2147483920" r:id="rId148"/>
    <p:sldLayoutId id="2147483921" r:id="rId149"/>
    <p:sldLayoutId id="2147483922" r:id="rId150"/>
    <p:sldLayoutId id="2147483923" r:id="rId151"/>
    <p:sldLayoutId id="2147483924" r:id="rId152"/>
    <p:sldLayoutId id="2147483925" r:id="rId153"/>
    <p:sldLayoutId id="2147483926" r:id="rId154"/>
    <p:sldLayoutId id="2147483927" r:id="rId155"/>
    <p:sldLayoutId id="2147483928" r:id="rId15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.xml"/><Relationship Id="rId3" Type="http://schemas.openxmlformats.org/officeDocument/2006/relationships/comments" Target="../comments/comment1.xml"/><Relationship Id="rId4" Type="http://schemas.openxmlformats.org/officeDocument/2006/relationships/image" Target="../media/image146.png"/><Relationship Id="rId5" Type="http://schemas.openxmlformats.org/officeDocument/2006/relationships/image" Target="../media/image141.png"/><Relationship Id="rId6" Type="http://schemas.openxmlformats.org/officeDocument/2006/relationships/image" Target="../media/image157.jpg"/><Relationship Id="rId7" Type="http://schemas.openxmlformats.org/officeDocument/2006/relationships/image" Target="../media/image156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51.jpg"/><Relationship Id="rId10" Type="http://schemas.openxmlformats.org/officeDocument/2006/relationships/hyperlink" Target="https://drive.google.com/file/d/1hzitJdnp2wTQHk9p3vR3j-FbGDd2SZSI/view?usp=share_link" TargetMode="External"/><Relationship Id="rId13" Type="http://schemas.openxmlformats.org/officeDocument/2006/relationships/image" Target="../media/image250.jpg"/><Relationship Id="rId12" Type="http://schemas.openxmlformats.org/officeDocument/2006/relationships/hyperlink" Target="https://drive.google.com/file/d/1lzimeCU04gfZZ-4ZovqV_83W2xXUVKsA/view?usp=share_link" TargetMode="External"/><Relationship Id="rId15" Type="http://schemas.openxmlformats.org/officeDocument/2006/relationships/image" Target="../media/image249.jpg"/><Relationship Id="rId14" Type="http://schemas.openxmlformats.org/officeDocument/2006/relationships/hyperlink" Target="https://drive.google.com/file/d/1qw-ZpgEAbY_Kckf4iy_MOuleG_es0q5c/view?usp=share_link" TargetMode="External"/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2.png"/><Relationship Id="rId4" Type="http://schemas.openxmlformats.org/officeDocument/2006/relationships/image" Target="../media/image253.png"/><Relationship Id="rId9" Type="http://schemas.openxmlformats.org/officeDocument/2006/relationships/image" Target="../media/image210.png"/><Relationship Id="rId5" Type="http://schemas.openxmlformats.org/officeDocument/2006/relationships/image" Target="../media/image242.png"/><Relationship Id="rId6" Type="http://schemas.openxmlformats.org/officeDocument/2006/relationships/image" Target="../media/image247.jpg"/><Relationship Id="rId7" Type="http://schemas.openxmlformats.org/officeDocument/2006/relationships/image" Target="../media/image236.png"/><Relationship Id="rId8" Type="http://schemas.openxmlformats.org/officeDocument/2006/relationships/image" Target="../media/image24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5.png"/><Relationship Id="rId4" Type="http://schemas.openxmlformats.org/officeDocument/2006/relationships/image" Target="../media/image233.png"/><Relationship Id="rId5" Type="http://schemas.openxmlformats.org/officeDocument/2006/relationships/image" Target="../media/image239.png"/><Relationship Id="rId6" Type="http://schemas.openxmlformats.org/officeDocument/2006/relationships/image" Target="../media/image243.png"/><Relationship Id="rId7" Type="http://schemas.openxmlformats.org/officeDocument/2006/relationships/image" Target="../media/image240.png"/><Relationship Id="rId8" Type="http://schemas.openxmlformats.org/officeDocument/2006/relationships/image" Target="../media/image24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5.png"/><Relationship Id="rId4" Type="http://schemas.openxmlformats.org/officeDocument/2006/relationships/image" Target="../media/image24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6.png"/><Relationship Id="rId4" Type="http://schemas.openxmlformats.org/officeDocument/2006/relationships/image" Target="../media/image192.png"/><Relationship Id="rId5" Type="http://schemas.openxmlformats.org/officeDocument/2006/relationships/image" Target="../media/image163.png"/><Relationship Id="rId6" Type="http://schemas.openxmlformats.org/officeDocument/2006/relationships/image" Target="../media/image159.png"/><Relationship Id="rId7" Type="http://schemas.openxmlformats.org/officeDocument/2006/relationships/image" Target="../media/image148.jpg"/><Relationship Id="rId8" Type="http://schemas.openxmlformats.org/officeDocument/2006/relationships/image" Target="../media/image155.png"/></Relationships>
</file>

<file path=ppt/slides/_rels/slide4.xml.rels><?xml version="1.0" encoding="UTF-8" standalone="yes"?><Relationships xmlns="http://schemas.openxmlformats.org/package/2006/relationships"><Relationship Id="rId40" Type="http://schemas.openxmlformats.org/officeDocument/2006/relationships/image" Target="../media/image205.png"/><Relationship Id="rId31" Type="http://schemas.openxmlformats.org/officeDocument/2006/relationships/image" Target="../media/image180.png"/><Relationship Id="rId30" Type="http://schemas.openxmlformats.org/officeDocument/2006/relationships/image" Target="../media/image193.png"/><Relationship Id="rId33" Type="http://schemas.openxmlformats.org/officeDocument/2006/relationships/image" Target="../media/image174.png"/><Relationship Id="rId32" Type="http://schemas.openxmlformats.org/officeDocument/2006/relationships/image" Target="../media/image177.png"/><Relationship Id="rId35" Type="http://schemas.openxmlformats.org/officeDocument/2006/relationships/image" Target="../media/image194.png"/><Relationship Id="rId34" Type="http://schemas.openxmlformats.org/officeDocument/2006/relationships/image" Target="../media/image184.png"/><Relationship Id="rId37" Type="http://schemas.openxmlformats.org/officeDocument/2006/relationships/image" Target="../media/image183.png"/><Relationship Id="rId36" Type="http://schemas.openxmlformats.org/officeDocument/2006/relationships/image" Target="../media/image189.png"/><Relationship Id="rId39" Type="http://schemas.openxmlformats.org/officeDocument/2006/relationships/image" Target="../media/image191.png"/><Relationship Id="rId38" Type="http://schemas.openxmlformats.org/officeDocument/2006/relationships/image" Target="../media/image190.png"/><Relationship Id="rId20" Type="http://schemas.openxmlformats.org/officeDocument/2006/relationships/image" Target="../media/image171.png"/><Relationship Id="rId22" Type="http://schemas.openxmlformats.org/officeDocument/2006/relationships/image" Target="../media/image176.png"/><Relationship Id="rId21" Type="http://schemas.openxmlformats.org/officeDocument/2006/relationships/image" Target="../media/image186.png"/><Relationship Id="rId24" Type="http://schemas.openxmlformats.org/officeDocument/2006/relationships/image" Target="../media/image170.jpg"/><Relationship Id="rId23" Type="http://schemas.openxmlformats.org/officeDocument/2006/relationships/image" Target="../media/image181.png"/><Relationship Id="rId26" Type="http://schemas.openxmlformats.org/officeDocument/2006/relationships/image" Target="../media/image178.png"/><Relationship Id="rId25" Type="http://schemas.openxmlformats.org/officeDocument/2006/relationships/image" Target="../media/image188.png"/><Relationship Id="rId28" Type="http://schemas.openxmlformats.org/officeDocument/2006/relationships/image" Target="../media/image175.png"/><Relationship Id="rId27" Type="http://schemas.openxmlformats.org/officeDocument/2006/relationships/image" Target="../media/image185.png"/><Relationship Id="rId29" Type="http://schemas.openxmlformats.org/officeDocument/2006/relationships/image" Target="../media/image179.png"/><Relationship Id="rId11" Type="http://schemas.openxmlformats.org/officeDocument/2006/relationships/image" Target="../media/image154.png"/><Relationship Id="rId10" Type="http://schemas.openxmlformats.org/officeDocument/2006/relationships/image" Target="../media/image150.png"/><Relationship Id="rId13" Type="http://schemas.openxmlformats.org/officeDocument/2006/relationships/image" Target="../media/image173.png"/><Relationship Id="rId12" Type="http://schemas.openxmlformats.org/officeDocument/2006/relationships/image" Target="../media/image160.png"/><Relationship Id="rId15" Type="http://schemas.openxmlformats.org/officeDocument/2006/relationships/image" Target="../media/image167.png"/><Relationship Id="rId14" Type="http://schemas.openxmlformats.org/officeDocument/2006/relationships/image" Target="../media/image161.png"/><Relationship Id="rId17" Type="http://schemas.openxmlformats.org/officeDocument/2006/relationships/image" Target="../media/image166.png"/><Relationship Id="rId16" Type="http://schemas.openxmlformats.org/officeDocument/2006/relationships/image" Target="../media/image162.png"/><Relationship Id="rId19" Type="http://schemas.openxmlformats.org/officeDocument/2006/relationships/image" Target="../media/image182.png"/><Relationship Id="rId18" Type="http://schemas.openxmlformats.org/officeDocument/2006/relationships/image" Target="../media/image169.png"/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7.png"/><Relationship Id="rId4" Type="http://schemas.openxmlformats.org/officeDocument/2006/relationships/image" Target="../media/image246.png"/><Relationship Id="rId9" Type="http://schemas.openxmlformats.org/officeDocument/2006/relationships/image" Target="../media/image168.png"/><Relationship Id="rId5" Type="http://schemas.openxmlformats.org/officeDocument/2006/relationships/image" Target="../media/image151.png"/><Relationship Id="rId6" Type="http://schemas.openxmlformats.org/officeDocument/2006/relationships/image" Target="../media/image152.jpg"/><Relationship Id="rId7" Type="http://schemas.openxmlformats.org/officeDocument/2006/relationships/image" Target="../media/image158.png"/><Relationship Id="rId8" Type="http://schemas.openxmlformats.org/officeDocument/2006/relationships/image" Target="../media/image17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5.png"/><Relationship Id="rId4" Type="http://schemas.openxmlformats.org/officeDocument/2006/relationships/image" Target="../media/image246.png"/><Relationship Id="rId5" Type="http://schemas.openxmlformats.org/officeDocument/2006/relationships/image" Target="../media/image198.png"/><Relationship Id="rId6" Type="http://schemas.openxmlformats.org/officeDocument/2006/relationships/image" Target="../media/image2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7.png"/><Relationship Id="rId4" Type="http://schemas.openxmlformats.org/officeDocument/2006/relationships/image" Target="../media/image199.png"/><Relationship Id="rId9" Type="http://schemas.openxmlformats.org/officeDocument/2006/relationships/image" Target="../media/image221.png"/><Relationship Id="rId5" Type="http://schemas.openxmlformats.org/officeDocument/2006/relationships/image" Target="../media/image197.png"/><Relationship Id="rId6" Type="http://schemas.openxmlformats.org/officeDocument/2006/relationships/image" Target="../media/image216.png"/><Relationship Id="rId7" Type="http://schemas.openxmlformats.org/officeDocument/2006/relationships/image" Target="../media/image196.png"/><Relationship Id="rId8" Type="http://schemas.openxmlformats.org/officeDocument/2006/relationships/image" Target="../media/image213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image" Target="../media/image206.png"/><Relationship Id="rId10" Type="http://schemas.openxmlformats.org/officeDocument/2006/relationships/image" Target="../media/image212.png"/><Relationship Id="rId12" Type="http://schemas.openxmlformats.org/officeDocument/2006/relationships/image" Target="../media/image208.png"/><Relationship Id="rId1" Type="http://schemas.openxmlformats.org/officeDocument/2006/relationships/slideLayout" Target="../slideLayouts/slideLayout1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9" Type="http://schemas.openxmlformats.org/officeDocument/2006/relationships/image" Target="../media/image202.png"/><Relationship Id="rId5" Type="http://schemas.openxmlformats.org/officeDocument/2006/relationships/image" Target="../media/image203.png"/><Relationship Id="rId6" Type="http://schemas.openxmlformats.org/officeDocument/2006/relationships/image" Target="../media/image219.png"/><Relationship Id="rId7" Type="http://schemas.openxmlformats.org/officeDocument/2006/relationships/image" Target="../media/image223.png"/><Relationship Id="rId8" Type="http://schemas.openxmlformats.org/officeDocument/2006/relationships/image" Target="../media/image204.pn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34.png"/><Relationship Id="rId10" Type="http://schemas.openxmlformats.org/officeDocument/2006/relationships/image" Target="../media/image224.png"/><Relationship Id="rId13" Type="http://schemas.openxmlformats.org/officeDocument/2006/relationships/image" Target="../media/image232.png"/><Relationship Id="rId12" Type="http://schemas.openxmlformats.org/officeDocument/2006/relationships/image" Target="../media/image217.png"/><Relationship Id="rId15" Type="http://schemas.openxmlformats.org/officeDocument/2006/relationships/image" Target="../media/image225.png"/><Relationship Id="rId14" Type="http://schemas.openxmlformats.org/officeDocument/2006/relationships/image" Target="../media/image231.png"/><Relationship Id="rId16" Type="http://schemas.openxmlformats.org/officeDocument/2006/relationships/image" Target="../media/image237.png"/><Relationship Id="rId1" Type="http://schemas.openxmlformats.org/officeDocument/2006/relationships/slideLayout" Target="../slideLayouts/slideLayout10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1.png"/><Relationship Id="rId4" Type="http://schemas.openxmlformats.org/officeDocument/2006/relationships/image" Target="../media/image207.jpg"/><Relationship Id="rId9" Type="http://schemas.openxmlformats.org/officeDocument/2006/relationships/image" Target="../media/image226.png"/><Relationship Id="rId5" Type="http://schemas.openxmlformats.org/officeDocument/2006/relationships/image" Target="../media/image209.png"/><Relationship Id="rId6" Type="http://schemas.openxmlformats.org/officeDocument/2006/relationships/image" Target="../media/image210.png"/><Relationship Id="rId7" Type="http://schemas.openxmlformats.org/officeDocument/2006/relationships/image" Target="../media/image218.png"/><Relationship Id="rId8" Type="http://schemas.openxmlformats.org/officeDocument/2006/relationships/image" Target="../media/image2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0.png"/><Relationship Id="rId4" Type="http://schemas.openxmlformats.org/officeDocument/2006/relationships/image" Target="../media/image229.png"/><Relationship Id="rId9" Type="http://schemas.openxmlformats.org/officeDocument/2006/relationships/image" Target="../media/image235.png"/><Relationship Id="rId5" Type="http://schemas.openxmlformats.org/officeDocument/2006/relationships/image" Target="../media/image226.png"/><Relationship Id="rId6" Type="http://schemas.openxmlformats.org/officeDocument/2006/relationships/image" Target="../media/image228.png"/><Relationship Id="rId7" Type="http://schemas.openxmlformats.org/officeDocument/2006/relationships/image" Target="../media/image248.png"/><Relationship Id="rId8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5" name="Shape 1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6" name="Google Shape;1926;g25c51fa04d6_0_2000"/>
          <p:cNvSpPr txBox="1"/>
          <p:nvPr>
            <p:ph type="title"/>
          </p:nvPr>
        </p:nvSpPr>
        <p:spPr>
          <a:xfrm>
            <a:off x="332500" y="1375050"/>
            <a:ext cx="5564700" cy="173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Work Sans"/>
                <a:ea typeface="Work Sans"/>
                <a:cs typeface="Work Sans"/>
                <a:sym typeface="Work Sans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Large-Scale Skill Development Program Monitoring &amp; Evaluation Framework:</a:t>
            </a:r>
            <a:endParaRPr sz="2100"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8A46C"/>
                </a:highlight>
                <a:latin typeface="Work Sans"/>
                <a:ea typeface="Work Sans"/>
                <a:cs typeface="Work Sans"/>
                <a:sym typeface="Work Sans"/>
              </a:rPr>
              <a:t>Case Study of Prakerja </a:t>
            </a:r>
            <a:endParaRPr sz="2000">
              <a:highlight>
                <a:srgbClr val="F8A46C"/>
              </a:highlight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927" name="Google Shape;1927;g25c51fa04d6_0_2000"/>
          <p:cNvSpPr txBox="1"/>
          <p:nvPr>
            <p:ph idx="1" type="subTitle"/>
          </p:nvPr>
        </p:nvSpPr>
        <p:spPr>
          <a:xfrm>
            <a:off x="332500" y="3109650"/>
            <a:ext cx="52713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>
                <a:latin typeface="Work Sans Medium"/>
                <a:ea typeface="Work Sans Medium"/>
                <a:cs typeface="Work Sans Medium"/>
                <a:sym typeface="Work Sans Medium"/>
              </a:rPr>
              <a:t>EEA Webinar, 31 August 2023</a:t>
            </a:r>
            <a:endParaRPr sz="1500"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grpSp>
        <p:nvGrpSpPr>
          <p:cNvPr id="1928" name="Google Shape;1928;g25c51fa04d6_0_2000"/>
          <p:cNvGrpSpPr/>
          <p:nvPr/>
        </p:nvGrpSpPr>
        <p:grpSpPr>
          <a:xfrm>
            <a:off x="6311888" y="7250"/>
            <a:ext cx="5744829" cy="4975974"/>
            <a:chOff x="7313302" y="928250"/>
            <a:chExt cx="5887905" cy="5114054"/>
          </a:xfrm>
        </p:grpSpPr>
        <p:pic>
          <p:nvPicPr>
            <p:cNvPr id="1929" name="Google Shape;1929;g25c51fa04d6_0_200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313302" y="928250"/>
              <a:ext cx="5887905" cy="51140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0" name="Google Shape;1930;g25c51fa04d6_0_2000"/>
            <p:cNvPicPr preferRelativeResize="0"/>
            <p:nvPr/>
          </p:nvPicPr>
          <p:blipFill rotWithShape="1">
            <a:blip r:embed="rId5">
              <a:alphaModFix/>
            </a:blip>
            <a:srcRect b="0" l="0" r="0" t="2505"/>
            <a:stretch/>
          </p:blipFill>
          <p:spPr>
            <a:xfrm>
              <a:off x="7557615" y="1073893"/>
              <a:ext cx="5399276" cy="329002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1" name="Google Shape;1931;g25c51fa04d6_0_2000"/>
          <p:cNvPicPr preferRelativeResize="0"/>
          <p:nvPr/>
        </p:nvPicPr>
        <p:blipFill rotWithShape="1">
          <a:blip r:embed="rId6">
            <a:alphaModFix/>
          </a:blip>
          <a:srcRect b="2361" l="0" r="0" t="3917"/>
          <a:stretch/>
        </p:blipFill>
        <p:spPr>
          <a:xfrm>
            <a:off x="6270170" y="1672600"/>
            <a:ext cx="1418326" cy="29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2" name="Google Shape;1932;g25c51fa04d6_0_200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97200" y="1570975"/>
            <a:ext cx="2140726" cy="3230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4" name="Shape 2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" name="Google Shape;2375;g239e4ad1aeb_9_1222"/>
          <p:cNvSpPr/>
          <p:nvPr/>
        </p:nvSpPr>
        <p:spPr>
          <a:xfrm>
            <a:off x="6378775" y="3227950"/>
            <a:ext cx="2952600" cy="1784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6" name="Google Shape;2376;g239e4ad1aeb_9_1222"/>
          <p:cNvSpPr/>
          <p:nvPr/>
        </p:nvSpPr>
        <p:spPr>
          <a:xfrm>
            <a:off x="2943800" y="0"/>
            <a:ext cx="6199800" cy="4002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INDONESIA’S LEADERSHIP IN LIFELONG LEARNING</a:t>
            </a:r>
            <a:endParaRPr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77" name="Google Shape;2377;g239e4ad1aeb_9_1222"/>
          <p:cNvSpPr/>
          <p:nvPr/>
        </p:nvSpPr>
        <p:spPr>
          <a:xfrm>
            <a:off x="9675" y="4737950"/>
            <a:ext cx="9144000" cy="384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8" name="Google Shape;2378;g239e4ad1aeb_9_1222"/>
          <p:cNvSpPr/>
          <p:nvPr/>
        </p:nvSpPr>
        <p:spPr>
          <a:xfrm>
            <a:off x="0" y="0"/>
            <a:ext cx="2295900" cy="1550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79" name="Google Shape;2379;g239e4ad1aeb_9_1222"/>
          <p:cNvCxnSpPr/>
          <p:nvPr/>
        </p:nvCxnSpPr>
        <p:spPr>
          <a:xfrm flipH="1">
            <a:off x="6267775" y="570225"/>
            <a:ext cx="3300" cy="43833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80" name="Google Shape;2380;g239e4ad1aeb_9_1222"/>
          <p:cNvSpPr txBox="1"/>
          <p:nvPr/>
        </p:nvSpPr>
        <p:spPr>
          <a:xfrm>
            <a:off x="6528900" y="218225"/>
            <a:ext cx="2343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5F8FC5"/>
              </a:solidFill>
            </a:endParaRPr>
          </a:p>
        </p:txBody>
      </p:sp>
      <p:sp>
        <p:nvSpPr>
          <p:cNvPr id="2381" name="Google Shape;2381;g239e4ad1aeb_9_1222"/>
          <p:cNvSpPr txBox="1"/>
          <p:nvPr/>
        </p:nvSpPr>
        <p:spPr>
          <a:xfrm>
            <a:off x="2899675" y="0"/>
            <a:ext cx="284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82" name="Google Shape;2382;g239e4ad1aeb_9_1222"/>
          <p:cNvCxnSpPr/>
          <p:nvPr/>
        </p:nvCxnSpPr>
        <p:spPr>
          <a:xfrm>
            <a:off x="2943800" y="652725"/>
            <a:ext cx="0" cy="43008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83" name="Google Shape;2383;g239e4ad1aeb_9_1222"/>
          <p:cNvPicPr preferRelativeResize="0"/>
          <p:nvPr/>
        </p:nvPicPr>
        <p:blipFill rotWithShape="1">
          <a:blip r:embed="rId3">
            <a:alphaModFix/>
          </a:blip>
          <a:srcRect b="33061" l="26129" r="41749" t="2691"/>
          <a:stretch/>
        </p:blipFill>
        <p:spPr>
          <a:xfrm>
            <a:off x="6358124" y="600025"/>
            <a:ext cx="977100" cy="1004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384" name="Google Shape;2384;g239e4ad1aeb_9_1222"/>
          <p:cNvSpPr/>
          <p:nvPr/>
        </p:nvSpPr>
        <p:spPr>
          <a:xfrm>
            <a:off x="6905521" y="1652162"/>
            <a:ext cx="2222400" cy="319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CFE2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7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H.M. Queen Maxima of the Netherlands</a:t>
            </a:r>
            <a:endParaRPr b="1" sz="750">
              <a:solidFill>
                <a:srgbClr val="07376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5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UN Secretary-General's Special Advocate for Inclusive Finance for Development (</a:t>
            </a:r>
            <a:r>
              <a:rPr b="1" lang="en" sz="5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UNSGSA</a:t>
            </a:r>
            <a:r>
              <a:rPr lang="en" sz="5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)</a:t>
            </a:r>
            <a:endParaRPr b="1" sz="550">
              <a:solidFill>
                <a:srgbClr val="07376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85" name="Google Shape;2385;g239e4ad1aeb_9_1222"/>
          <p:cNvSpPr txBox="1"/>
          <p:nvPr/>
        </p:nvSpPr>
        <p:spPr>
          <a:xfrm>
            <a:off x="7380444" y="452200"/>
            <a:ext cx="1783500" cy="12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“Public-private collaborations are key for innovation and scale. Indonesia’s </a:t>
            </a:r>
            <a:r>
              <a:rPr b="1"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1"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, has demonstrated how partnering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 with digital training institutes, job platforms, online marketplaces and fintechs</a:t>
            </a:r>
            <a:r>
              <a:rPr b="1"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b="1"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helped support millions of beneficiaries</a:t>
            </a:r>
            <a:r>
              <a:rPr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”</a:t>
            </a:r>
            <a:endParaRPr sz="75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86" name="Google Shape;2386;g239e4ad1aeb_9_1222"/>
          <p:cNvPicPr preferRelativeResize="0"/>
          <p:nvPr/>
        </p:nvPicPr>
        <p:blipFill rotWithShape="1">
          <a:blip r:embed="rId4">
            <a:alphaModFix/>
          </a:blip>
          <a:srcRect b="15023" l="0" r="0" t="0"/>
          <a:stretch/>
        </p:blipFill>
        <p:spPr>
          <a:xfrm>
            <a:off x="237075" y="476723"/>
            <a:ext cx="2404199" cy="1306975"/>
          </a:xfrm>
          <a:prstGeom prst="rect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87" name="Google Shape;2387;g239e4ad1aeb_9_1222"/>
          <p:cNvSpPr txBox="1"/>
          <p:nvPr/>
        </p:nvSpPr>
        <p:spPr>
          <a:xfrm>
            <a:off x="237075" y="1725950"/>
            <a:ext cx="2404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The President launched</a:t>
            </a:r>
            <a:endParaRPr sz="750">
              <a:solidFill>
                <a:srgbClr val="3D85C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50">
                <a:solidFill>
                  <a:srgbClr val="3D85C6"/>
                </a:solidFill>
                <a:latin typeface="Poppins"/>
                <a:ea typeface="Poppins"/>
                <a:cs typeface="Poppins"/>
                <a:sym typeface="Poppins"/>
              </a:rPr>
              <a:t>#ImALifelongLearner</a:t>
            </a:r>
            <a:r>
              <a:rPr b="1" lang="en" sz="75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75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Campaign</a:t>
            </a:r>
            <a:endParaRPr sz="750">
              <a:solidFill>
                <a:schemeClr val="dk1"/>
              </a:solidFill>
              <a:highlight>
                <a:srgbClr val="C9DAF8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88" name="Google Shape;2388;g239e4ad1aeb_9_1222"/>
          <p:cNvPicPr preferRelativeResize="0"/>
          <p:nvPr/>
        </p:nvPicPr>
        <p:blipFill rotWithShape="1">
          <a:blip r:embed="rId5">
            <a:alphaModFix/>
          </a:blip>
          <a:srcRect b="82211" l="0" r="11190" t="0"/>
          <a:stretch/>
        </p:blipFill>
        <p:spPr>
          <a:xfrm>
            <a:off x="140425" y="2162050"/>
            <a:ext cx="2610300" cy="459270"/>
          </a:xfrm>
          <a:prstGeom prst="rect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89" name="Google Shape;2389;g239e4ad1aeb_9_1222"/>
          <p:cNvSpPr txBox="1"/>
          <p:nvPr/>
        </p:nvSpPr>
        <p:spPr>
          <a:xfrm>
            <a:off x="7380444" y="2132173"/>
            <a:ext cx="17358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“</a:t>
            </a:r>
            <a:r>
              <a:rPr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 is </a:t>
            </a:r>
            <a:r>
              <a:rPr b="1" lang="en" sz="750">
                <a:solidFill>
                  <a:srgbClr val="5F8FC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the first active labor market policy</a:t>
            </a:r>
            <a:r>
              <a:rPr b="1"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and social assistance program in Indonesia that has implemented a beneficiary centric G2P payment system. </a:t>
            </a:r>
            <a:r>
              <a:rPr b="1" lang="en" sz="750">
                <a:solidFill>
                  <a:srgbClr val="347FC2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This is something very innovative</a:t>
            </a:r>
            <a:r>
              <a:rPr lang="en" sz="750">
                <a:solidFill>
                  <a:srgbClr val="347FC2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.”</a:t>
            </a:r>
            <a:endParaRPr sz="750">
              <a:solidFill>
                <a:srgbClr val="347FC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90" name="Google Shape;2390;g239e4ad1aeb_9_1222"/>
          <p:cNvPicPr preferRelativeResize="0"/>
          <p:nvPr/>
        </p:nvPicPr>
        <p:blipFill rotWithShape="1">
          <a:blip r:embed="rId6">
            <a:alphaModFix/>
          </a:blip>
          <a:srcRect b="39383" l="7723" r="17291" t="12965"/>
          <a:stretch/>
        </p:blipFill>
        <p:spPr>
          <a:xfrm>
            <a:off x="6384431" y="2119462"/>
            <a:ext cx="977100" cy="988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391" name="Google Shape;2391;g239e4ad1aeb_9_1222"/>
          <p:cNvSpPr/>
          <p:nvPr/>
        </p:nvSpPr>
        <p:spPr>
          <a:xfrm>
            <a:off x="6855483" y="3216501"/>
            <a:ext cx="2287500" cy="2613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CFE2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7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Satu Kähkönen </a:t>
            </a:r>
            <a:endParaRPr b="1" sz="750">
              <a:solidFill>
                <a:srgbClr val="07376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5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World Bank Country Director for Indonesia and Timor-Leste </a:t>
            </a:r>
            <a:endParaRPr b="1" sz="550">
              <a:solidFill>
                <a:srgbClr val="07376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92" name="Google Shape;2392;g239e4ad1aeb_9_1222"/>
          <p:cNvSpPr txBox="1"/>
          <p:nvPr/>
        </p:nvSpPr>
        <p:spPr>
          <a:xfrm>
            <a:off x="7380444" y="3563805"/>
            <a:ext cx="1827000" cy="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“Providing social assistance in the form of incentives and capacity building is important. </a:t>
            </a:r>
            <a:r>
              <a:rPr b="1"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b="1"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 shows Indonesia’s commitment in achieving SDGs</a:t>
            </a:r>
            <a:r>
              <a:rPr lang="en" sz="750">
                <a:solidFill>
                  <a:srgbClr val="5F8FC5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(Sustainable Development Goals) so no one is left behind.”</a:t>
            </a:r>
            <a:endParaRPr sz="75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93" name="Google Shape;2393;g239e4ad1aeb_9_1222"/>
          <p:cNvPicPr preferRelativeResize="0"/>
          <p:nvPr/>
        </p:nvPicPr>
        <p:blipFill rotWithShape="1">
          <a:blip r:embed="rId7">
            <a:alphaModFix/>
          </a:blip>
          <a:srcRect b="20834" l="14882" r="4276" t="456"/>
          <a:stretch/>
        </p:blipFill>
        <p:spPr>
          <a:xfrm>
            <a:off x="6347050" y="3508472"/>
            <a:ext cx="993300" cy="1004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394" name="Google Shape;2394;g239e4ad1aeb_9_1222"/>
          <p:cNvSpPr/>
          <p:nvPr/>
        </p:nvSpPr>
        <p:spPr>
          <a:xfrm>
            <a:off x="6860828" y="4567900"/>
            <a:ext cx="2287500" cy="2613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CFE2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7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Norimasa Shimomura </a:t>
            </a:r>
            <a:endParaRPr b="1" sz="750">
              <a:solidFill>
                <a:srgbClr val="07376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550">
                <a:solidFill>
                  <a:srgbClr val="073763"/>
                </a:solidFill>
                <a:latin typeface="Poppins"/>
                <a:ea typeface="Poppins"/>
                <a:cs typeface="Poppins"/>
                <a:sym typeface="Poppins"/>
              </a:rPr>
              <a:t>UNDP Representative of Indonesia</a:t>
            </a:r>
            <a:endParaRPr sz="550">
              <a:solidFill>
                <a:srgbClr val="07376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95" name="Google Shape;2395;g239e4ad1aeb_9_12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47575" y="2834128"/>
            <a:ext cx="695950" cy="277246"/>
          </a:xfrm>
          <a:prstGeom prst="rect">
            <a:avLst/>
          </a:prstGeom>
          <a:noFill/>
          <a:ln>
            <a:noFill/>
          </a:ln>
        </p:spPr>
      </p:pic>
      <p:sp>
        <p:nvSpPr>
          <p:cNvPr id="2396" name="Google Shape;2396;g239e4ad1aeb_9_1222"/>
          <p:cNvSpPr txBox="1"/>
          <p:nvPr/>
        </p:nvSpPr>
        <p:spPr>
          <a:xfrm>
            <a:off x="140425" y="2763500"/>
            <a:ext cx="20850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“</a:t>
            </a:r>
            <a:r>
              <a:rPr lang="en" sz="700"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is a </a:t>
            </a:r>
            <a:r>
              <a:rPr lang="en" sz="7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best practice</a:t>
            </a:r>
            <a: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b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and can be used as an example </a:t>
            </a:r>
            <a:b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for other large-scale programs</a:t>
            </a:r>
            <a:r>
              <a:rPr lang="en" sz="7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.” </a:t>
            </a:r>
            <a:endParaRPr sz="7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50">
                <a:solidFill>
                  <a:srgbClr val="434343"/>
                </a:solidFill>
                <a:highlight>
                  <a:srgbClr val="C9DAF8"/>
                </a:highlight>
                <a:latin typeface="Poppins"/>
                <a:ea typeface="Poppins"/>
                <a:cs typeface="Poppins"/>
                <a:sym typeface="Poppins"/>
              </a:rPr>
              <a:t>Firli Bahuri</a:t>
            </a:r>
            <a:r>
              <a:rPr lang="en" sz="750">
                <a:solidFill>
                  <a:srgbClr val="434343"/>
                </a:solidFill>
                <a:highlight>
                  <a:srgbClr val="C9DAF8"/>
                </a:highlight>
                <a:latin typeface="Poppins"/>
                <a:ea typeface="Poppins"/>
                <a:cs typeface="Poppins"/>
                <a:sym typeface="Poppins"/>
              </a:rPr>
              <a:t>, KPK Chairman - (5/8/2021)</a:t>
            </a:r>
            <a:endParaRPr sz="750">
              <a:highlight>
                <a:srgbClr val="C9DAF8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97" name="Google Shape;2397;g239e4ad1aeb_9_1222"/>
          <p:cNvSpPr txBox="1"/>
          <p:nvPr/>
        </p:nvSpPr>
        <p:spPr>
          <a:xfrm>
            <a:off x="134025" y="3805350"/>
            <a:ext cx="2610300" cy="93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Prakerja</a:t>
            </a:r>
            <a:r>
              <a:rPr lang="en" sz="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is </a:t>
            </a:r>
            <a:r>
              <a:rPr b="1" lang="en" sz="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ranked fourth as the most beneficial (7.5%) program</a:t>
            </a:r>
            <a:r>
              <a:rPr lang="en" sz="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of Joko Widodo - Ma’ruf Amin after Cash Transfer/BLT (28.9%), Kartu Indonesia Sehat (9.9%)), Toll/trans road infrastructure development (7.8%).</a:t>
            </a:r>
            <a:endParaRPr sz="80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98" name="Google Shape;2398;g239e4ad1aeb_9_12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11213" y="3600550"/>
            <a:ext cx="1014413" cy="280988"/>
          </a:xfrm>
          <a:prstGeom prst="rect">
            <a:avLst/>
          </a:prstGeom>
          <a:noFill/>
          <a:ln>
            <a:noFill/>
          </a:ln>
        </p:spPr>
      </p:pic>
      <p:sp>
        <p:nvSpPr>
          <p:cNvPr id="2399" name="Google Shape;2399;g239e4ad1aeb_9_1222"/>
          <p:cNvSpPr txBox="1"/>
          <p:nvPr/>
        </p:nvSpPr>
        <p:spPr>
          <a:xfrm>
            <a:off x="1225625" y="3604250"/>
            <a:ext cx="1672500" cy="22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Survey on National Political-Economy Projections</a:t>
            </a:r>
            <a:endParaRPr b="1" sz="7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Nov 21-27, 2022</a:t>
            </a:r>
            <a:endParaRPr b="1" sz="7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00" name="Google Shape;2400;g239e4ad1aeb_9_1222"/>
          <p:cNvSpPr/>
          <p:nvPr/>
        </p:nvSpPr>
        <p:spPr>
          <a:xfrm>
            <a:off x="3048349" y="1599482"/>
            <a:ext cx="2829000" cy="346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CFE2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60000" lIns="160000" spcFirstLastPara="1" rIns="160000" wrap="square" tIns="16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Fajri Hidayatulloh, </a:t>
            </a:r>
            <a:r>
              <a:rPr b="1" lang="en" sz="800">
                <a:latin typeface="Work Sans"/>
                <a:ea typeface="Work Sans"/>
                <a:cs typeface="Work Sans"/>
                <a:sym typeface="Work Sans"/>
              </a:rPr>
              <a:t>Batch</a:t>
            </a: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. 4, Banten</a:t>
            </a:r>
            <a:endParaRPr b="1" sz="8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800">
                <a:latin typeface="Work Sans"/>
                <a:ea typeface="Work Sans"/>
                <a:cs typeface="Work Sans"/>
                <a:sym typeface="Work Sans"/>
              </a:rPr>
              <a:t>Training</a:t>
            </a:r>
            <a:r>
              <a:rPr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: Public Speaking</a:t>
            </a:r>
            <a:endParaRPr b="1" sz="11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2401" name="Google Shape;2401;g239e4ad1aeb_9_1222">
            <a:hlinkClick r:id="rId10"/>
          </p:cNvPr>
          <p:cNvPicPr preferRelativeResize="0"/>
          <p:nvPr/>
        </p:nvPicPr>
        <p:blipFill rotWithShape="1">
          <a:blip r:embed="rId11">
            <a:alphaModFix/>
          </a:blip>
          <a:srcRect b="12221" l="0" r="0" t="19843"/>
          <a:stretch/>
        </p:blipFill>
        <p:spPr>
          <a:xfrm>
            <a:off x="3075757" y="546293"/>
            <a:ext cx="988800" cy="997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02" name="Google Shape;2402;g239e4ad1aeb_9_1222"/>
          <p:cNvSpPr txBox="1"/>
          <p:nvPr/>
        </p:nvSpPr>
        <p:spPr>
          <a:xfrm>
            <a:off x="4214545" y="528400"/>
            <a:ext cx="1619700" cy="10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Visual </a:t>
            </a:r>
            <a:r>
              <a:rPr b="1" lang="en" sz="750">
                <a:solidFill>
                  <a:srgbClr val="347FC2"/>
                </a:solidFill>
                <a:latin typeface="Poppins"/>
                <a:ea typeface="Poppins"/>
                <a:cs typeface="Poppins"/>
                <a:sym typeface="Poppins"/>
              </a:rPr>
              <a:t>impairment does not stop Fajri from learning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 and being 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  <a:extLst>
                  <a:ext uri="http://customooxmlschemas.google.com/">
                    <go:slidesCustomData xmlns:go="http://customooxmlschemas.google.com/" textRoundtripDataId="10"/>
                  </a:ext>
                </a:extLst>
              </a:rPr>
              <a:t>active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 in various communities. Moreover, Fajri often conducts research and advocacy regarding people with disability. </a:t>
            </a:r>
            <a:endParaRPr sz="75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403" name="Google Shape;2403;g239e4ad1aeb_9_1222">
            <a:hlinkClick r:id="rId12"/>
          </p:cNvPr>
          <p:cNvPicPr preferRelativeResize="0"/>
          <p:nvPr/>
        </p:nvPicPr>
        <p:blipFill rotWithShape="1">
          <a:blip r:embed="rId13">
            <a:alphaModFix/>
          </a:blip>
          <a:srcRect b="38802" l="19502" r="4727" t="11868"/>
          <a:stretch/>
        </p:blipFill>
        <p:spPr>
          <a:xfrm>
            <a:off x="3127999" y="2001515"/>
            <a:ext cx="988800" cy="957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04" name="Google Shape;2404;g239e4ad1aeb_9_1222"/>
          <p:cNvSpPr/>
          <p:nvPr/>
        </p:nvSpPr>
        <p:spPr>
          <a:xfrm>
            <a:off x="3062868" y="3026617"/>
            <a:ext cx="2829000" cy="3603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CFE2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60000" lIns="160000" spcFirstLastPara="1" rIns="160000" wrap="square" tIns="16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Natalia</a:t>
            </a:r>
            <a:r>
              <a:rPr b="1" lang="en" sz="800">
                <a:latin typeface="Work Sans"/>
                <a:ea typeface="Work Sans"/>
                <a:cs typeface="Work Sans"/>
                <a:sym typeface="Work Sans"/>
              </a:rPr>
              <a:t>, Batch</a:t>
            </a: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  <a:extLst>
                  <a:ext uri="http://customooxmlschemas.google.com/">
                    <go:slidesCustomData xmlns:go="http://customooxmlschemas.google.com/" textRoundtripDataId="11"/>
                  </a:ext>
                </a:extLst>
              </a:rPr>
              <a:t> 2</a:t>
            </a: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1, Jawa Barat</a:t>
            </a:r>
            <a:endParaRPr b="1" sz="8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800">
                <a:latin typeface="Work Sans"/>
                <a:ea typeface="Work Sans"/>
                <a:cs typeface="Work Sans"/>
                <a:sym typeface="Work Sans"/>
              </a:rPr>
              <a:t>Training</a:t>
            </a:r>
            <a:r>
              <a:rPr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: Content Creator</a:t>
            </a:r>
            <a:endParaRPr b="1" sz="8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405" name="Google Shape;2405;g239e4ad1aeb_9_1222"/>
          <p:cNvSpPr txBox="1"/>
          <p:nvPr/>
        </p:nvSpPr>
        <p:spPr>
          <a:xfrm>
            <a:off x="4214551" y="1972200"/>
            <a:ext cx="1827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Natalia worked as a migrant worker in Hong Kong before returning to Indonesia and being laid off due to the pandemic. She then registered for Prakerja and </a:t>
            </a:r>
            <a:r>
              <a:rPr b="1" lang="en" sz="750">
                <a:solidFill>
                  <a:srgbClr val="347FC2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had the opportunity to learn new skills</a:t>
            </a:r>
            <a:r>
              <a:rPr lang="en" sz="750">
                <a:solidFill>
                  <a:srgbClr val="595959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, which allowed her to start a career as a content creator.</a:t>
            </a:r>
            <a:endParaRPr sz="750">
              <a:solidFill>
                <a:srgbClr val="347FC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406" name="Google Shape;2406;g239e4ad1aeb_9_1222">
            <a:hlinkClick r:id="rId14"/>
          </p:cNvPr>
          <p:cNvPicPr preferRelativeResize="0"/>
          <p:nvPr/>
        </p:nvPicPr>
        <p:blipFill rotWithShape="1">
          <a:blip r:embed="rId15">
            <a:alphaModFix/>
          </a:blip>
          <a:srcRect b="11849" l="0" r="0" t="11750"/>
          <a:stretch/>
        </p:blipFill>
        <p:spPr>
          <a:xfrm>
            <a:off x="3137950" y="3432149"/>
            <a:ext cx="1014300" cy="1007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07" name="Google Shape;2407;g239e4ad1aeb_9_1222"/>
          <p:cNvSpPr/>
          <p:nvPr/>
        </p:nvSpPr>
        <p:spPr>
          <a:xfrm>
            <a:off x="3004822" y="4472175"/>
            <a:ext cx="2843400" cy="4002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CFE2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60000" lIns="160000" spcFirstLastPara="1" rIns="160000" wrap="square" tIns="16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Sianny Christianto</a:t>
            </a:r>
            <a:r>
              <a:rPr b="1" lang="en" sz="800">
                <a:latin typeface="Work Sans"/>
                <a:ea typeface="Work Sans"/>
                <a:cs typeface="Work Sans"/>
                <a:sym typeface="Work Sans"/>
              </a:rPr>
              <a:t>, Batch</a:t>
            </a:r>
            <a:r>
              <a:rPr b="1"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8, Jawa Tengah</a:t>
            </a:r>
            <a:endParaRPr b="1" sz="8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800">
                <a:latin typeface="Work Sans"/>
                <a:ea typeface="Work Sans"/>
                <a:cs typeface="Work Sans"/>
                <a:sym typeface="Work Sans"/>
              </a:rPr>
              <a:t>Training</a:t>
            </a:r>
            <a:r>
              <a:rPr lang="en" sz="8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: </a:t>
            </a:r>
            <a:r>
              <a:rPr lang="en" sz="800">
                <a:latin typeface="Work Sans"/>
                <a:ea typeface="Work Sans"/>
                <a:cs typeface="Work Sans"/>
                <a:sym typeface="Work Sans"/>
              </a:rPr>
              <a:t>Easy Way to Make Japanese Cheese Cake Original</a:t>
            </a:r>
            <a:endParaRPr b="1" sz="11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408" name="Google Shape;2408;g239e4ad1aeb_9_1222"/>
          <p:cNvSpPr txBox="1"/>
          <p:nvPr/>
        </p:nvSpPr>
        <p:spPr>
          <a:xfrm>
            <a:off x="4256250" y="3411400"/>
            <a:ext cx="1672500" cy="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Being 56 years </a:t>
            </a:r>
            <a:r>
              <a:rPr b="1" lang="en" sz="750">
                <a:solidFill>
                  <a:srgbClr val="347FC2"/>
                </a:solidFill>
                <a:latin typeface="Poppins"/>
                <a:ea typeface="Poppins"/>
                <a:cs typeface="Poppins"/>
                <a:sym typeface="Poppins"/>
              </a:rPr>
              <a:t>old does not stop Sianny from being productive</a:t>
            </a:r>
            <a:r>
              <a:rPr lang="en" sz="75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. She actively helps farmer groups in the field of processing, especially brazilian spinach. Her production have also been sold  on the market.</a:t>
            </a:r>
            <a:endParaRPr sz="75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2" name="Shape 2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3" name="Google Shape;2413;g25c51fa04d6_0_3022"/>
          <p:cNvSpPr/>
          <p:nvPr/>
        </p:nvSpPr>
        <p:spPr>
          <a:xfrm>
            <a:off x="634065" y="1998934"/>
            <a:ext cx="21783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www.prakerja.go.id</a:t>
            </a:r>
            <a:endParaRPr b="0" i="0" sz="11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14" name="Google Shape;2414;g25c51fa04d6_0_3022"/>
          <p:cNvSpPr/>
          <p:nvPr/>
        </p:nvSpPr>
        <p:spPr>
          <a:xfrm>
            <a:off x="634078" y="2426463"/>
            <a:ext cx="21783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@prakerja.go.id</a:t>
            </a:r>
            <a:endParaRPr b="0" i="0" sz="11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15" name="Google Shape;2415;g25c51fa04d6_0_3022"/>
          <p:cNvSpPr/>
          <p:nvPr/>
        </p:nvSpPr>
        <p:spPr>
          <a:xfrm>
            <a:off x="731486" y="2781562"/>
            <a:ext cx="21783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@prakerja.go.id</a:t>
            </a:r>
            <a:endParaRPr b="0" i="0" sz="11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16" name="Google Shape;2416;g25c51fa04d6_0_3022"/>
          <p:cNvSpPr/>
          <p:nvPr/>
        </p:nvSpPr>
        <p:spPr>
          <a:xfrm>
            <a:off x="731486" y="3209073"/>
            <a:ext cx="21783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endParaRPr b="0" i="0" sz="11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417" name="Google Shape;2417;g25c51fa04d6_0_30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9892" y="2039772"/>
            <a:ext cx="250146" cy="246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8" name="Google Shape;2418;g25c51fa04d6_0_30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9904" y="2792723"/>
            <a:ext cx="250146" cy="246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9" name="Google Shape;2419;g25c51fa04d6_0_30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9900" y="3222376"/>
            <a:ext cx="250146" cy="246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0" name="Google Shape;2420;g25c51fa04d6_0_30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9892" y="2439759"/>
            <a:ext cx="250146" cy="246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1" name="Google Shape;2421;g25c51fa04d6_0_30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9900" y="3692750"/>
            <a:ext cx="250150" cy="25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2" name="Google Shape;2422;g25c51fa04d6_0_30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69901" y="4122424"/>
            <a:ext cx="250150" cy="250150"/>
          </a:xfrm>
          <a:prstGeom prst="rect">
            <a:avLst/>
          </a:prstGeom>
          <a:noFill/>
          <a:ln>
            <a:noFill/>
          </a:ln>
        </p:spPr>
      </p:pic>
      <p:sp>
        <p:nvSpPr>
          <p:cNvPr id="2423" name="Google Shape;2423;g25c51fa04d6_0_3022"/>
          <p:cNvSpPr/>
          <p:nvPr/>
        </p:nvSpPr>
        <p:spPr>
          <a:xfrm>
            <a:off x="620061" y="4110923"/>
            <a:ext cx="21783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@kitaprakerja</a:t>
            </a:r>
            <a:endParaRPr b="0" i="0" sz="11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24" name="Google Shape;2424;g25c51fa04d6_0_3022"/>
          <p:cNvSpPr/>
          <p:nvPr/>
        </p:nvSpPr>
        <p:spPr>
          <a:xfrm>
            <a:off x="607900" y="3636588"/>
            <a:ext cx="21783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Manajemen Pelaksana Program </a:t>
            </a:r>
            <a:r>
              <a:rPr lang="en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endParaRPr b="0" i="0" sz="11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25" name="Google Shape;2425;g25c51fa04d6_0_3022"/>
          <p:cNvSpPr txBox="1"/>
          <p:nvPr/>
        </p:nvSpPr>
        <p:spPr>
          <a:xfrm>
            <a:off x="369900" y="1759000"/>
            <a:ext cx="7539900" cy="2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1" sz="13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26" name="Google Shape;2426;g25c51fa04d6_0_3022"/>
          <p:cNvSpPr txBox="1"/>
          <p:nvPr/>
        </p:nvSpPr>
        <p:spPr>
          <a:xfrm>
            <a:off x="369900" y="916000"/>
            <a:ext cx="7539900" cy="6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Let’s discuss!</a:t>
            </a:r>
            <a:endParaRPr b="1" i="1" sz="30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937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Google Shape;1938;g23b9dfdef5c_2_171"/>
          <p:cNvSpPr txBox="1"/>
          <p:nvPr/>
        </p:nvSpPr>
        <p:spPr>
          <a:xfrm>
            <a:off x="7089175" y="4445867"/>
            <a:ext cx="1335000" cy="585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Presidential Regulation</a:t>
            </a:r>
            <a:endParaRPr b="1" i="0" sz="13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939" name="Google Shape;1939;g23b9dfdef5c_2_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0325" y="902163"/>
            <a:ext cx="4086900" cy="3198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1940" name="Google Shape;1940;g23b9dfdef5c_2_171"/>
          <p:cNvSpPr txBox="1"/>
          <p:nvPr/>
        </p:nvSpPr>
        <p:spPr>
          <a:xfrm>
            <a:off x="390322" y="4522817"/>
            <a:ext cx="1206600" cy="4311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1600" u="none" cap="none" strike="noStrike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Initiative </a:t>
            </a:r>
            <a:endParaRPr b="1" i="0" sz="1600" u="none" cap="none" strike="noStrike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941" name="Google Shape;1941;g23b9dfdef5c_2_171"/>
          <p:cNvSpPr txBox="1"/>
          <p:nvPr/>
        </p:nvSpPr>
        <p:spPr>
          <a:xfrm>
            <a:off x="2679428" y="4522817"/>
            <a:ext cx="999000" cy="4311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Design</a:t>
            </a:r>
            <a:endParaRPr b="1" i="0" sz="16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42" name="Google Shape;1942;g23b9dfdef5c_2_171"/>
          <p:cNvSpPr txBox="1"/>
          <p:nvPr/>
        </p:nvSpPr>
        <p:spPr>
          <a:xfrm>
            <a:off x="4716300" y="4522817"/>
            <a:ext cx="1335000" cy="4311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Regulation</a:t>
            </a:r>
            <a:endParaRPr b="1" i="0" sz="16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43" name="Google Shape;1943;g23b9dfdef5c_2_171"/>
          <p:cNvGrpSpPr/>
          <p:nvPr/>
        </p:nvGrpSpPr>
        <p:grpSpPr>
          <a:xfrm>
            <a:off x="4754363" y="743547"/>
            <a:ext cx="3839844" cy="3515563"/>
            <a:chOff x="811000" y="796200"/>
            <a:chExt cx="3521500" cy="3504000"/>
          </a:xfrm>
        </p:grpSpPr>
        <p:grpSp>
          <p:nvGrpSpPr>
            <p:cNvPr id="1944" name="Google Shape;1944;g23b9dfdef5c_2_171"/>
            <p:cNvGrpSpPr/>
            <p:nvPr/>
          </p:nvGrpSpPr>
          <p:grpSpPr>
            <a:xfrm>
              <a:off x="1868550" y="1844113"/>
              <a:ext cx="1406400" cy="1408200"/>
              <a:chOff x="3868800" y="2050100"/>
              <a:chExt cx="1406400" cy="1408200"/>
            </a:xfrm>
          </p:grpSpPr>
          <p:sp>
            <p:nvSpPr>
              <p:cNvPr id="1945" name="Google Shape;1945;g23b9dfdef5c_2_171"/>
              <p:cNvSpPr/>
              <p:nvPr/>
            </p:nvSpPr>
            <p:spPr>
              <a:xfrm>
                <a:off x="3868800" y="2050100"/>
                <a:ext cx="1406400" cy="14082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70C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46" name="Google Shape;1946;g23b9dfdef5c_2_171"/>
              <p:cNvSpPr txBox="1"/>
              <p:nvPr/>
            </p:nvSpPr>
            <p:spPr>
              <a:xfrm>
                <a:off x="3868800" y="2554100"/>
                <a:ext cx="1406400" cy="39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1" i="0" lang="en" sz="1400" u="none" cap="none" strike="noStrike">
                    <a:solidFill>
                      <a:srgbClr val="FFFFFF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Government</a:t>
                </a:r>
                <a:endParaRPr b="1" i="0" sz="1400" u="none" cap="none" strike="noStrike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47" name="Google Shape;1947;g23b9dfdef5c_2_171"/>
            <p:cNvGrpSpPr/>
            <p:nvPr/>
          </p:nvGrpSpPr>
          <p:grpSpPr>
            <a:xfrm>
              <a:off x="2137200" y="796200"/>
              <a:ext cx="868950" cy="868800"/>
              <a:chOff x="4137450" y="1002188"/>
              <a:chExt cx="868950" cy="868800"/>
            </a:xfrm>
          </p:grpSpPr>
          <p:sp>
            <p:nvSpPr>
              <p:cNvPr id="1948" name="Google Shape;1948;g23b9dfdef5c_2_171"/>
              <p:cNvSpPr/>
              <p:nvPr/>
            </p:nvSpPr>
            <p:spPr>
              <a:xfrm>
                <a:off x="4137600" y="100218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49" name="Google Shape;1949;g23b9dfdef5c_2_171"/>
              <p:cNvSpPr txBox="1"/>
              <p:nvPr/>
            </p:nvSpPr>
            <p:spPr>
              <a:xfrm>
                <a:off x="4137450" y="1259600"/>
                <a:ext cx="868800" cy="32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Universities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50" name="Google Shape;1950;g23b9dfdef5c_2_171"/>
            <p:cNvGrpSpPr/>
            <p:nvPr/>
          </p:nvGrpSpPr>
          <p:grpSpPr>
            <a:xfrm>
              <a:off x="3235500" y="1072050"/>
              <a:ext cx="868811" cy="868800"/>
              <a:chOff x="5235750" y="1278038"/>
              <a:chExt cx="868811" cy="868800"/>
            </a:xfrm>
          </p:grpSpPr>
          <p:sp>
            <p:nvSpPr>
              <p:cNvPr id="1951" name="Google Shape;1951;g23b9dfdef5c_2_171"/>
              <p:cNvSpPr/>
              <p:nvPr/>
            </p:nvSpPr>
            <p:spPr>
              <a:xfrm>
                <a:off x="5235750" y="127803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52" name="Google Shape;1952;g23b9dfdef5c_2_171"/>
              <p:cNvSpPr txBox="1"/>
              <p:nvPr/>
            </p:nvSpPr>
            <p:spPr>
              <a:xfrm>
                <a:off x="5235761" y="1421306"/>
                <a:ext cx="868800" cy="46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Res</a:t>
                </a:r>
                <a:r>
                  <a:rPr b="1" lang="en" sz="900">
                    <a:latin typeface="Poppins"/>
                    <a:ea typeface="Poppins"/>
                    <a:cs typeface="Poppins"/>
                    <a:sym typeface="Poppins"/>
                  </a:rPr>
                  <a:t>ea</a:t>
                </a: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rch</a:t>
                </a:r>
                <a:b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</a:b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Institutions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53" name="Google Shape;1953;g23b9dfdef5c_2_171"/>
            <p:cNvGrpSpPr/>
            <p:nvPr/>
          </p:nvGrpSpPr>
          <p:grpSpPr>
            <a:xfrm>
              <a:off x="3463700" y="2097301"/>
              <a:ext cx="868800" cy="868800"/>
              <a:chOff x="5463950" y="2303288"/>
              <a:chExt cx="868800" cy="868800"/>
            </a:xfrm>
          </p:grpSpPr>
          <p:sp>
            <p:nvSpPr>
              <p:cNvPr id="1954" name="Google Shape;1954;g23b9dfdef5c_2_171"/>
              <p:cNvSpPr/>
              <p:nvPr/>
            </p:nvSpPr>
            <p:spPr>
              <a:xfrm>
                <a:off x="5463950" y="230328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55" name="Google Shape;1955;g23b9dfdef5c_2_171"/>
              <p:cNvSpPr txBox="1"/>
              <p:nvPr/>
            </p:nvSpPr>
            <p:spPr>
              <a:xfrm>
                <a:off x="5463950" y="2522150"/>
                <a:ext cx="868800" cy="46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Training Providers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56" name="Google Shape;1956;g23b9dfdef5c_2_171"/>
            <p:cNvGrpSpPr/>
            <p:nvPr/>
          </p:nvGrpSpPr>
          <p:grpSpPr>
            <a:xfrm>
              <a:off x="3235500" y="3122550"/>
              <a:ext cx="868800" cy="868800"/>
              <a:chOff x="5235750" y="3328538"/>
              <a:chExt cx="868800" cy="868800"/>
            </a:xfrm>
          </p:grpSpPr>
          <p:sp>
            <p:nvSpPr>
              <p:cNvPr id="1957" name="Google Shape;1957;g23b9dfdef5c_2_171"/>
              <p:cNvSpPr/>
              <p:nvPr/>
            </p:nvSpPr>
            <p:spPr>
              <a:xfrm>
                <a:off x="5235750" y="332853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58" name="Google Shape;1958;g23b9dfdef5c_2_171"/>
              <p:cNvSpPr txBox="1"/>
              <p:nvPr/>
            </p:nvSpPr>
            <p:spPr>
              <a:xfrm>
                <a:off x="5235750" y="3547400"/>
                <a:ext cx="868800" cy="46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Private Companies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59" name="Google Shape;1959;g23b9dfdef5c_2_171"/>
            <p:cNvGrpSpPr/>
            <p:nvPr/>
          </p:nvGrpSpPr>
          <p:grpSpPr>
            <a:xfrm>
              <a:off x="2098935" y="3431400"/>
              <a:ext cx="925800" cy="868800"/>
              <a:chOff x="4099185" y="3637388"/>
              <a:chExt cx="925800" cy="868800"/>
            </a:xfrm>
          </p:grpSpPr>
          <p:sp>
            <p:nvSpPr>
              <p:cNvPr id="1960" name="Google Shape;1960;g23b9dfdef5c_2_171"/>
              <p:cNvSpPr/>
              <p:nvPr/>
            </p:nvSpPr>
            <p:spPr>
              <a:xfrm>
                <a:off x="4121100" y="363738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1" name="Google Shape;1961;g23b9dfdef5c_2_171"/>
              <p:cNvSpPr txBox="1"/>
              <p:nvPr/>
            </p:nvSpPr>
            <p:spPr>
              <a:xfrm>
                <a:off x="4099185" y="3883488"/>
                <a:ext cx="925800" cy="46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Development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partners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62" name="Google Shape;1962;g23b9dfdef5c_2_171"/>
            <p:cNvGrpSpPr/>
            <p:nvPr/>
          </p:nvGrpSpPr>
          <p:grpSpPr>
            <a:xfrm>
              <a:off x="1006200" y="3122550"/>
              <a:ext cx="868800" cy="868800"/>
              <a:chOff x="3006450" y="3328538"/>
              <a:chExt cx="868800" cy="868800"/>
            </a:xfrm>
          </p:grpSpPr>
          <p:sp>
            <p:nvSpPr>
              <p:cNvPr id="1963" name="Google Shape;1963;g23b9dfdef5c_2_171"/>
              <p:cNvSpPr/>
              <p:nvPr/>
            </p:nvSpPr>
            <p:spPr>
              <a:xfrm>
                <a:off x="3006450" y="332853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4" name="Google Shape;1964;g23b9dfdef5c_2_171"/>
              <p:cNvSpPr txBox="1"/>
              <p:nvPr/>
            </p:nvSpPr>
            <p:spPr>
              <a:xfrm>
                <a:off x="3006450" y="3620350"/>
                <a:ext cx="868800" cy="32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Job Portals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65" name="Google Shape;1965;g23b9dfdef5c_2_171"/>
            <p:cNvGrpSpPr/>
            <p:nvPr/>
          </p:nvGrpSpPr>
          <p:grpSpPr>
            <a:xfrm>
              <a:off x="811000" y="2097301"/>
              <a:ext cx="868800" cy="868800"/>
              <a:chOff x="2811250" y="2303288"/>
              <a:chExt cx="868800" cy="868800"/>
            </a:xfrm>
          </p:grpSpPr>
          <p:sp>
            <p:nvSpPr>
              <p:cNvPr id="1966" name="Google Shape;1966;g23b9dfdef5c_2_171"/>
              <p:cNvSpPr/>
              <p:nvPr/>
            </p:nvSpPr>
            <p:spPr>
              <a:xfrm>
                <a:off x="2811250" y="230328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7" name="Google Shape;1967;g23b9dfdef5c_2_171"/>
              <p:cNvSpPr txBox="1"/>
              <p:nvPr/>
            </p:nvSpPr>
            <p:spPr>
              <a:xfrm>
                <a:off x="2811250" y="2522150"/>
                <a:ext cx="868800" cy="46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Student Unions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68" name="Google Shape;1968;g23b9dfdef5c_2_171"/>
            <p:cNvGrpSpPr/>
            <p:nvPr/>
          </p:nvGrpSpPr>
          <p:grpSpPr>
            <a:xfrm>
              <a:off x="1038900" y="1072050"/>
              <a:ext cx="869100" cy="868800"/>
              <a:chOff x="3039150" y="1278038"/>
              <a:chExt cx="869100" cy="868800"/>
            </a:xfrm>
          </p:grpSpPr>
          <p:sp>
            <p:nvSpPr>
              <p:cNvPr id="1969" name="Google Shape;1969;g23b9dfdef5c_2_171"/>
              <p:cNvSpPr/>
              <p:nvPr/>
            </p:nvSpPr>
            <p:spPr>
              <a:xfrm>
                <a:off x="3039450" y="1278038"/>
                <a:ext cx="868800" cy="868800"/>
              </a:xfrm>
              <a:prstGeom prst="ellipse">
                <a:avLst/>
              </a:prstGeom>
              <a:solidFill>
                <a:srgbClr val="FA6F1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70" name="Google Shape;1970;g23b9dfdef5c_2_171"/>
              <p:cNvSpPr txBox="1"/>
              <p:nvPr/>
            </p:nvSpPr>
            <p:spPr>
              <a:xfrm>
                <a:off x="3039150" y="1496888"/>
                <a:ext cx="868800" cy="46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1" i="0" lang="en" sz="900" u="none" cap="none" strike="noStrik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Business Associations</a:t>
                </a:r>
                <a:endParaRPr b="1" i="0" sz="900" u="none" cap="none" strike="noStrik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cxnSp>
        <p:nvCxnSpPr>
          <p:cNvPr id="1971" name="Google Shape;1971;g23b9dfdef5c_2_171"/>
          <p:cNvCxnSpPr>
            <a:endCxn id="1942" idx="1"/>
          </p:cNvCxnSpPr>
          <p:nvPr/>
        </p:nvCxnSpPr>
        <p:spPr>
          <a:xfrm>
            <a:off x="3678300" y="4738367"/>
            <a:ext cx="1038000" cy="0"/>
          </a:xfrm>
          <a:prstGeom prst="straightConnector1">
            <a:avLst/>
          </a:prstGeom>
          <a:noFill/>
          <a:ln cap="flat" cmpd="sng" w="44450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972" name="Google Shape;1972;g23b9dfdef5c_2_171"/>
          <p:cNvCxnSpPr>
            <a:stCxn id="1940" idx="3"/>
            <a:endCxn id="1941" idx="1"/>
          </p:cNvCxnSpPr>
          <p:nvPr/>
        </p:nvCxnSpPr>
        <p:spPr>
          <a:xfrm>
            <a:off x="1596922" y="4738367"/>
            <a:ext cx="1082400" cy="0"/>
          </a:xfrm>
          <a:prstGeom prst="straightConnector1">
            <a:avLst/>
          </a:prstGeom>
          <a:noFill/>
          <a:ln cap="flat" cmpd="sng" w="44450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1973" name="Google Shape;1973;g23b9dfdef5c_2_171"/>
          <p:cNvSpPr txBox="1"/>
          <p:nvPr>
            <p:ph idx="4294967295" type="title"/>
          </p:nvPr>
        </p:nvSpPr>
        <p:spPr>
          <a:xfrm>
            <a:off x="822775" y="247050"/>
            <a:ext cx="8009400" cy="5727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347FC2"/>
                </a:solidFill>
                <a:latin typeface="Poppins"/>
                <a:ea typeface="Poppins"/>
                <a:cs typeface="Poppins"/>
                <a:sym typeface="Poppins"/>
              </a:rPr>
              <a:t>From Initiative to Implementation</a:t>
            </a:r>
            <a:endParaRPr b="1" sz="2200">
              <a:solidFill>
                <a:srgbClr val="347FC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347FC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74" name="Google Shape;1974;g23b9dfdef5c_2_171"/>
          <p:cNvSpPr/>
          <p:nvPr/>
        </p:nvSpPr>
        <p:spPr>
          <a:xfrm>
            <a:off x="584820" y="395175"/>
            <a:ext cx="174000" cy="17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5" name="Google Shape;1975;g23b9dfdef5c_2_171"/>
          <p:cNvSpPr/>
          <p:nvPr/>
        </p:nvSpPr>
        <p:spPr>
          <a:xfrm>
            <a:off x="390326" y="395175"/>
            <a:ext cx="174000" cy="174000"/>
          </a:xfrm>
          <a:prstGeom prst="ellipse">
            <a:avLst/>
          </a:prstGeom>
          <a:solidFill>
            <a:srgbClr val="FA6F1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6" name="Google Shape;1976;g23b9dfdef5c_2_1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5875" y="131924"/>
            <a:ext cx="1197174" cy="403938"/>
          </a:xfrm>
          <a:prstGeom prst="rect">
            <a:avLst/>
          </a:prstGeom>
          <a:noFill/>
          <a:ln>
            <a:noFill/>
          </a:ln>
        </p:spPr>
      </p:pic>
      <p:sp>
        <p:nvSpPr>
          <p:cNvPr id="1977" name="Google Shape;1977;g23b9dfdef5c_2_171"/>
          <p:cNvSpPr txBox="1"/>
          <p:nvPr/>
        </p:nvSpPr>
        <p:spPr>
          <a:xfrm>
            <a:off x="722150" y="992275"/>
            <a:ext cx="1761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February 2019</a:t>
            </a:r>
            <a:endParaRPr sz="10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cxnSp>
        <p:nvCxnSpPr>
          <p:cNvPr id="1978" name="Google Shape;1978;g23b9dfdef5c_2_171"/>
          <p:cNvCxnSpPr/>
          <p:nvPr/>
        </p:nvCxnSpPr>
        <p:spPr>
          <a:xfrm>
            <a:off x="6051300" y="4738367"/>
            <a:ext cx="1038000" cy="0"/>
          </a:xfrm>
          <a:prstGeom prst="straightConnector1">
            <a:avLst/>
          </a:prstGeom>
          <a:noFill/>
          <a:ln cap="flat" cmpd="sng" w="44450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1979" name="Google Shape;1979;g23b9dfdef5c_2_171"/>
          <p:cNvSpPr txBox="1"/>
          <p:nvPr/>
        </p:nvSpPr>
        <p:spPr>
          <a:xfrm>
            <a:off x="6044275" y="2609713"/>
            <a:ext cx="1761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May 2019-Feb 2020</a:t>
            </a:r>
            <a:endParaRPr sz="10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3" name="Shape 1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4" name="Google Shape;1984;g25c51fa04d6_0_2261"/>
          <p:cNvSpPr txBox="1"/>
          <p:nvPr>
            <p:ph idx="4294967295" type="title"/>
          </p:nvPr>
        </p:nvSpPr>
        <p:spPr>
          <a:xfrm>
            <a:off x="235450" y="208475"/>
            <a:ext cx="8547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1" lang="en" sz="22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Connecting training </a:t>
            </a:r>
            <a:r>
              <a:rPr b="1" lang="en" sz="22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to</a:t>
            </a:r>
            <a:r>
              <a:rPr b="1" lang="en" sz="22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 vacancies </a:t>
            </a:r>
            <a:r>
              <a:rPr b="1" lang="en" sz="2200">
                <a:solidFill>
                  <a:schemeClr val="lt1"/>
                </a:solidFill>
                <a:highlight>
                  <a:srgbClr val="EF8600"/>
                </a:highlight>
                <a:latin typeface="Poppins"/>
                <a:ea typeface="Poppins"/>
                <a:cs typeface="Poppins"/>
                <a:sym typeface="Poppins"/>
              </a:rPr>
              <a:t>seamlessly</a:t>
            </a:r>
            <a:endParaRPr b="1" sz="2200">
              <a:solidFill>
                <a:schemeClr val="lt1"/>
              </a:solidFill>
              <a:highlight>
                <a:srgbClr val="EF8600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b="1" sz="2600">
              <a:solidFill>
                <a:srgbClr val="347FC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 b="1" sz="2000">
              <a:solidFill>
                <a:srgbClr val="347FC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5" name="Google Shape;1985;g25c51fa04d6_0_2261"/>
          <p:cNvSpPr/>
          <p:nvPr/>
        </p:nvSpPr>
        <p:spPr>
          <a:xfrm>
            <a:off x="3662531" y="802106"/>
            <a:ext cx="1859400" cy="236100"/>
          </a:xfrm>
          <a:prstGeom prst="roundRect">
            <a:avLst>
              <a:gd fmla="val 50000" name="adj"/>
            </a:avLst>
          </a:prstGeom>
          <a:solidFill>
            <a:srgbClr val="347F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Trainings inline with</a:t>
            </a:r>
            <a:endParaRPr b="1"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market demand</a:t>
            </a:r>
            <a:endParaRPr b="1"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6" name="Google Shape;1986;g25c51fa04d6_0_2261"/>
          <p:cNvSpPr/>
          <p:nvPr/>
        </p:nvSpPr>
        <p:spPr>
          <a:xfrm>
            <a:off x="5675198" y="796090"/>
            <a:ext cx="1573200" cy="236100"/>
          </a:xfrm>
          <a:prstGeom prst="roundRect">
            <a:avLst>
              <a:gd fmla="val 50000" name="adj"/>
            </a:avLst>
          </a:prstGeom>
          <a:solidFill>
            <a:srgbClr val="347F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No physical card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7" name="Google Shape;1987;g25c51fa04d6_0_2261"/>
          <p:cNvSpPr/>
          <p:nvPr/>
        </p:nvSpPr>
        <p:spPr>
          <a:xfrm>
            <a:off x="7346698" y="796934"/>
            <a:ext cx="1573200" cy="236100"/>
          </a:xfrm>
          <a:prstGeom prst="roundRect">
            <a:avLst>
              <a:gd fmla="val 50000" name="adj"/>
            </a:avLst>
          </a:prstGeom>
          <a:solidFill>
            <a:srgbClr val="347F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Job Search Information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8" name="Google Shape;1988;g25c51fa04d6_0_2261"/>
          <p:cNvSpPr/>
          <p:nvPr/>
        </p:nvSpPr>
        <p:spPr>
          <a:xfrm>
            <a:off x="1882500" y="798769"/>
            <a:ext cx="1729500" cy="236100"/>
          </a:xfrm>
          <a:prstGeom prst="roundRect">
            <a:avLst>
              <a:gd fmla="val 50000" name="adj"/>
            </a:avLst>
          </a:prstGeom>
          <a:solidFill>
            <a:srgbClr val="347F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On-demand </a:t>
            </a:r>
            <a:b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Registration 24/7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9" name="Google Shape;1989;g25c51fa04d6_0_2261"/>
          <p:cNvSpPr/>
          <p:nvPr/>
        </p:nvSpPr>
        <p:spPr>
          <a:xfrm>
            <a:off x="260081" y="802106"/>
            <a:ext cx="1513800" cy="236100"/>
          </a:xfrm>
          <a:prstGeom prst="roundRect">
            <a:avLst>
              <a:gd fmla="val 50000" name="adj"/>
            </a:avLst>
          </a:prstGeom>
          <a:solidFill>
            <a:srgbClr val="347F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User Friendly</a:t>
            </a:r>
            <a:endParaRPr b="1" i="0" sz="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90" name="Google Shape;1990;g25c51fa04d6_0_2261"/>
          <p:cNvSpPr txBox="1"/>
          <p:nvPr>
            <p:ph idx="12" type="sldNum"/>
          </p:nvPr>
        </p:nvSpPr>
        <p:spPr>
          <a:xfrm>
            <a:off x="8003959" y="4802789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1" name="Google Shape;1991;g25c51fa04d6_0_22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05875" y="131924"/>
            <a:ext cx="1197175" cy="4039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2" name="Google Shape;1992;g25c51fa04d6_0_2261"/>
          <p:cNvGrpSpPr/>
          <p:nvPr/>
        </p:nvGrpSpPr>
        <p:grpSpPr>
          <a:xfrm>
            <a:off x="115575" y="1178850"/>
            <a:ext cx="8900500" cy="3648126"/>
            <a:chOff x="115575" y="1178850"/>
            <a:chExt cx="8900500" cy="3648126"/>
          </a:xfrm>
        </p:grpSpPr>
        <p:cxnSp>
          <p:nvCxnSpPr>
            <p:cNvPr id="1993" name="Google Shape;1993;g25c51fa04d6_0_2261"/>
            <p:cNvCxnSpPr/>
            <p:nvPr/>
          </p:nvCxnSpPr>
          <p:spPr>
            <a:xfrm flipH="1">
              <a:off x="115575" y="3862691"/>
              <a:ext cx="4833600" cy="54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pic>
          <p:nvPicPr>
            <p:cNvPr id="1994" name="Google Shape;1994;g25c51fa04d6_0_2261"/>
            <p:cNvPicPr preferRelativeResize="0"/>
            <p:nvPr/>
          </p:nvPicPr>
          <p:blipFill rotWithShape="1">
            <a:blip r:embed="rId4">
              <a:alphaModFix/>
            </a:blip>
            <a:srcRect b="18217" l="22824" r="60718" t="17794"/>
            <a:stretch/>
          </p:blipFill>
          <p:spPr>
            <a:xfrm>
              <a:off x="5613275" y="1191450"/>
              <a:ext cx="1573200" cy="3635526"/>
            </a:xfrm>
            <a:prstGeom prst="rect">
              <a:avLst/>
            </a:prstGeom>
            <a:noFill/>
            <a:ln cap="flat" cmpd="sng" w="381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pic>
        <p:pic>
          <p:nvPicPr>
            <p:cNvPr id="1995" name="Google Shape;1995;g25c51fa04d6_0_226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378500" y="1191450"/>
              <a:ext cx="1637575" cy="3635525"/>
            </a:xfrm>
            <a:prstGeom prst="rect">
              <a:avLst/>
            </a:prstGeom>
            <a:noFill/>
            <a:ln cap="flat" cmpd="sng" w="381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pic>
        <p:pic>
          <p:nvPicPr>
            <p:cNvPr id="1996" name="Google Shape;1996;g25c51fa04d6_0_2261"/>
            <p:cNvPicPr preferRelativeResize="0"/>
            <p:nvPr/>
          </p:nvPicPr>
          <p:blipFill rotWithShape="1">
            <a:blip r:embed="rId6">
              <a:alphaModFix/>
            </a:blip>
            <a:srcRect b="12786" l="4287" r="77802" t="19705"/>
            <a:stretch/>
          </p:blipFill>
          <p:spPr>
            <a:xfrm>
              <a:off x="1930150" y="1178850"/>
              <a:ext cx="1637602" cy="3635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7" name="Google Shape;1997;g25c51fa04d6_0_2261"/>
            <p:cNvPicPr preferRelativeResize="0"/>
            <p:nvPr/>
          </p:nvPicPr>
          <p:blipFill rotWithShape="1">
            <a:blip r:embed="rId7">
              <a:alphaModFix/>
            </a:blip>
            <a:srcRect b="5167" l="0" r="0" t="5888"/>
            <a:stretch/>
          </p:blipFill>
          <p:spPr>
            <a:xfrm>
              <a:off x="205200" y="1217850"/>
              <a:ext cx="1637600" cy="3557524"/>
            </a:xfrm>
            <a:prstGeom prst="rect">
              <a:avLst/>
            </a:prstGeom>
            <a:noFill/>
            <a:ln cap="flat" cmpd="sng" w="381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pic>
        <p:pic>
          <p:nvPicPr>
            <p:cNvPr id="1998" name="Google Shape;1998;g25c51fa04d6_0_226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675775" y="1188150"/>
              <a:ext cx="1729500" cy="3635525"/>
            </a:xfrm>
            <a:prstGeom prst="rect">
              <a:avLst/>
            </a:prstGeom>
            <a:noFill/>
            <a:ln cap="flat" cmpd="sng" w="381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1999" name="Google Shape;1999;g25c51fa04d6_0_2261"/>
            <p:cNvSpPr/>
            <p:nvPr/>
          </p:nvSpPr>
          <p:spPr>
            <a:xfrm>
              <a:off x="5675200" y="1191450"/>
              <a:ext cx="189000" cy="61800"/>
            </a:xfrm>
            <a:prstGeom prst="rect">
              <a:avLst/>
            </a:prstGeom>
            <a:solidFill>
              <a:srgbClr val="528EC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0" name="Google Shape;2000;g25c51fa04d6_0_2261"/>
            <p:cNvSpPr/>
            <p:nvPr/>
          </p:nvSpPr>
          <p:spPr>
            <a:xfrm>
              <a:off x="3753700" y="1428550"/>
              <a:ext cx="189000" cy="61800"/>
            </a:xfrm>
            <a:prstGeom prst="rect">
              <a:avLst/>
            </a:prstGeom>
            <a:solidFill>
              <a:srgbClr val="528EC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1" name="Google Shape;2001;g25c51fa04d6_0_2261"/>
            <p:cNvSpPr/>
            <p:nvPr/>
          </p:nvSpPr>
          <p:spPr>
            <a:xfrm>
              <a:off x="2005025" y="1366738"/>
              <a:ext cx="189000" cy="61800"/>
            </a:xfrm>
            <a:prstGeom prst="rect">
              <a:avLst/>
            </a:prstGeom>
            <a:solidFill>
              <a:srgbClr val="528EC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2" name="Google Shape;2002;g25c51fa04d6_0_2261"/>
            <p:cNvSpPr/>
            <p:nvPr/>
          </p:nvSpPr>
          <p:spPr>
            <a:xfrm>
              <a:off x="7458900" y="1214450"/>
              <a:ext cx="189000" cy="61800"/>
            </a:xfrm>
            <a:prstGeom prst="rect">
              <a:avLst/>
            </a:prstGeom>
            <a:solidFill>
              <a:srgbClr val="388BC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07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8" name="Google Shape;2008;g25c51fa04d6_0_22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47400" y="3373736"/>
            <a:ext cx="374642" cy="316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9" name="Google Shape;2009;g25c51fa04d6_0_227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05875" y="47774"/>
            <a:ext cx="1197175" cy="403938"/>
          </a:xfrm>
          <a:prstGeom prst="rect">
            <a:avLst/>
          </a:prstGeom>
          <a:noFill/>
          <a:ln>
            <a:noFill/>
          </a:ln>
        </p:spPr>
      </p:pic>
      <p:sp>
        <p:nvSpPr>
          <p:cNvPr id="2010" name="Google Shape;2010;g25c51fa04d6_0_2278"/>
          <p:cNvSpPr txBox="1"/>
          <p:nvPr>
            <p:ph idx="4294967295" type="title"/>
          </p:nvPr>
        </p:nvSpPr>
        <p:spPr>
          <a:xfrm>
            <a:off x="235450" y="124325"/>
            <a:ext cx="8547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1" lang="en" sz="23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Ecosystem of </a:t>
            </a:r>
            <a:r>
              <a:rPr b="1" lang="en" sz="2300">
                <a:solidFill>
                  <a:schemeClr val="lt1"/>
                </a:solidFill>
                <a:highlight>
                  <a:srgbClr val="EF8600"/>
                </a:highlight>
                <a:latin typeface="Poppins"/>
                <a:ea typeface="Poppins"/>
                <a:cs typeface="Poppins"/>
                <a:sym typeface="Poppins"/>
              </a:rPr>
              <a:t>Partnerships </a:t>
            </a:r>
            <a:endParaRPr b="1" sz="2700">
              <a:solidFill>
                <a:schemeClr val="lt1"/>
              </a:solidFill>
              <a:highlight>
                <a:srgbClr val="EF8600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011" name="Google Shape;2011;g25c51fa04d6_0_2278"/>
          <p:cNvGrpSpPr/>
          <p:nvPr/>
        </p:nvGrpSpPr>
        <p:grpSpPr>
          <a:xfrm>
            <a:off x="404200" y="765425"/>
            <a:ext cx="8209500" cy="3405900"/>
            <a:chOff x="464475" y="1084100"/>
            <a:chExt cx="8209500" cy="3405900"/>
          </a:xfrm>
        </p:grpSpPr>
        <p:sp>
          <p:nvSpPr>
            <p:cNvPr id="2012" name="Google Shape;2012;g25c51fa04d6_0_2278"/>
            <p:cNvSpPr/>
            <p:nvPr/>
          </p:nvSpPr>
          <p:spPr>
            <a:xfrm>
              <a:off x="464475" y="1084100"/>
              <a:ext cx="8209500" cy="3405900"/>
            </a:xfrm>
            <a:prstGeom prst="roundRect">
              <a:avLst>
                <a:gd fmla="val 9641" name="adj"/>
              </a:avLst>
            </a:prstGeom>
            <a:solidFill>
              <a:srgbClr val="347F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3" name="Google Shape;2013;g25c51fa04d6_0_2278"/>
            <p:cNvSpPr/>
            <p:nvPr/>
          </p:nvSpPr>
          <p:spPr>
            <a:xfrm>
              <a:off x="3328350" y="3680050"/>
              <a:ext cx="759300" cy="5172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Civil Registry</a:t>
              </a:r>
              <a:r>
                <a:rPr b="1" i="0" lang="en" sz="8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endParaRPr b="1" i="0" sz="8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2014" name="Google Shape;2014;g25c51fa04d6_0_2278"/>
            <p:cNvCxnSpPr>
              <a:stCxn id="2015" idx="1"/>
              <a:endCxn id="2016" idx="2"/>
            </p:cNvCxnSpPr>
            <p:nvPr/>
          </p:nvCxnSpPr>
          <p:spPr>
            <a:xfrm rot="10800000">
              <a:off x="1245428" y="2023380"/>
              <a:ext cx="528300" cy="939000"/>
            </a:xfrm>
            <a:prstGeom prst="bentConnector2">
              <a:avLst/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sp>
          <p:nvSpPr>
            <p:cNvPr id="2017" name="Google Shape;2017;g25c51fa04d6_0_2278"/>
            <p:cNvSpPr/>
            <p:nvPr/>
          </p:nvSpPr>
          <p:spPr>
            <a:xfrm>
              <a:off x="1904533" y="1175629"/>
              <a:ext cx="2199000" cy="8475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6" name="Google Shape;2016;g25c51fa04d6_0_2278"/>
            <p:cNvSpPr/>
            <p:nvPr/>
          </p:nvSpPr>
          <p:spPr>
            <a:xfrm>
              <a:off x="753291" y="1175737"/>
              <a:ext cx="984300" cy="8475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18" name="Google Shape;2018;g25c51fa04d6_0_2278"/>
            <p:cNvCxnSpPr>
              <a:stCxn id="2015" idx="3"/>
              <a:endCxn id="2019" idx="1"/>
            </p:cNvCxnSpPr>
            <p:nvPr/>
          </p:nvCxnSpPr>
          <p:spPr>
            <a:xfrm>
              <a:off x="3023228" y="2962380"/>
              <a:ext cx="2094300" cy="894600"/>
            </a:xfrm>
            <a:prstGeom prst="bentConnector3">
              <a:avLst>
                <a:gd fmla="val 76721" name="adj1"/>
              </a:avLst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2020" name="Google Shape;2020;g25c51fa04d6_0_2278"/>
            <p:cNvCxnSpPr>
              <a:stCxn id="2021" idx="3"/>
              <a:endCxn id="2019" idx="3"/>
            </p:cNvCxnSpPr>
            <p:nvPr/>
          </p:nvCxnSpPr>
          <p:spPr>
            <a:xfrm>
              <a:off x="7031298" y="2483733"/>
              <a:ext cx="285300" cy="1373400"/>
            </a:xfrm>
            <a:prstGeom prst="bentConnector3">
              <a:avLst>
                <a:gd fmla="val 192700" name="adj1"/>
              </a:avLst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2022" name="Google Shape;2022;g25c51fa04d6_0_2278"/>
            <p:cNvCxnSpPr>
              <a:stCxn id="2015" idx="0"/>
              <a:endCxn id="2023" idx="2"/>
            </p:cNvCxnSpPr>
            <p:nvPr/>
          </p:nvCxnSpPr>
          <p:spPr>
            <a:xfrm rot="-5400000">
              <a:off x="2699078" y="1659630"/>
              <a:ext cx="731400" cy="1332600"/>
            </a:xfrm>
            <a:prstGeom prst="bentConnector3">
              <a:avLst>
                <a:gd fmla="val 57264" name="adj1"/>
              </a:avLst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2024" name="Google Shape;2024;g25c51fa04d6_0_2278"/>
            <p:cNvCxnSpPr>
              <a:stCxn id="2015" idx="0"/>
              <a:endCxn id="2021" idx="1"/>
            </p:cNvCxnSpPr>
            <p:nvPr/>
          </p:nvCxnSpPr>
          <p:spPr>
            <a:xfrm rot="-5400000">
              <a:off x="3719528" y="1162680"/>
              <a:ext cx="207900" cy="2850000"/>
            </a:xfrm>
            <a:prstGeom prst="bentConnector2">
              <a:avLst/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sp>
          <p:nvSpPr>
            <p:cNvPr id="2015" name="Google Shape;2015;g25c51fa04d6_0_2278"/>
            <p:cNvSpPr/>
            <p:nvPr/>
          </p:nvSpPr>
          <p:spPr>
            <a:xfrm>
              <a:off x="1773728" y="2691630"/>
              <a:ext cx="1249500" cy="5415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5" name="Google Shape;2025;g25c51fa04d6_0_2278"/>
            <p:cNvSpPr txBox="1"/>
            <p:nvPr/>
          </p:nvSpPr>
          <p:spPr>
            <a:xfrm>
              <a:off x="1904524" y="1175625"/>
              <a:ext cx="1249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lang="en" sz="1200" u="none" cap="none" strike="noStrike">
                  <a:solidFill>
                    <a:srgbClr val="000000"/>
                  </a:solidFill>
                  <a:latin typeface="Rubik"/>
                  <a:ea typeface="Rubik"/>
                  <a:cs typeface="Rubik"/>
                  <a:sym typeface="Rubik"/>
                </a:rPr>
                <a:t>Marketplace</a:t>
              </a:r>
              <a:endParaRPr b="1" sz="1200" u="none" cap="none" strike="noStrike">
                <a:solidFill>
                  <a:srgbClr val="000000"/>
                </a:solidFill>
                <a:latin typeface="Rubik"/>
                <a:ea typeface="Rubik"/>
                <a:cs typeface="Rubik"/>
                <a:sym typeface="Rubik"/>
              </a:endParaRPr>
            </a:p>
          </p:txBody>
        </p:sp>
        <p:pic>
          <p:nvPicPr>
            <p:cNvPr id="2026" name="Google Shape;2026;g25c51fa04d6_0_227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852391" y="1485348"/>
              <a:ext cx="679389" cy="1460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7" name="Google Shape;2027;g25c51fa04d6_0_2278"/>
            <p:cNvPicPr preferRelativeResize="0"/>
            <p:nvPr/>
          </p:nvPicPr>
          <p:blipFill rotWithShape="1">
            <a:blip r:embed="rId6">
              <a:alphaModFix/>
            </a:blip>
            <a:srcRect b="22864" l="5473" r="5669" t="23613"/>
            <a:stretch/>
          </p:blipFill>
          <p:spPr>
            <a:xfrm>
              <a:off x="1933590" y="1485329"/>
              <a:ext cx="849075" cy="146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8" name="Google Shape;2028;g25c51fa04d6_0_227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601507" y="1327779"/>
              <a:ext cx="466763" cy="4667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29" name="Google Shape;2029;g25c51fa04d6_0_2278"/>
            <p:cNvSpPr/>
            <p:nvPr/>
          </p:nvSpPr>
          <p:spPr>
            <a:xfrm>
              <a:off x="4436750" y="1175750"/>
              <a:ext cx="4116600" cy="8475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0" name="Google Shape;2030;g25c51fa04d6_0_2278"/>
            <p:cNvSpPr txBox="1"/>
            <p:nvPr/>
          </p:nvSpPr>
          <p:spPr>
            <a:xfrm>
              <a:off x="4455240" y="1175629"/>
              <a:ext cx="21480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lang="en" sz="1100">
                  <a:latin typeface="Rubik"/>
                  <a:ea typeface="Rubik"/>
                  <a:cs typeface="Rubik"/>
                  <a:sym typeface="Rubik"/>
                </a:rPr>
                <a:t>Training Providers</a:t>
              </a:r>
              <a:endParaRPr b="1" i="0" sz="1100" u="none" cap="none" strike="noStrike">
                <a:solidFill>
                  <a:srgbClr val="000000"/>
                </a:solidFill>
                <a:latin typeface="Rubik"/>
                <a:ea typeface="Rubik"/>
                <a:cs typeface="Rubik"/>
                <a:sym typeface="Rubik"/>
              </a:endParaRPr>
            </a:p>
          </p:txBody>
        </p:sp>
        <p:pic>
          <p:nvPicPr>
            <p:cNvPr id="2031" name="Google Shape;2031;g25c51fa04d6_0_2278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975819" y="1210262"/>
              <a:ext cx="1449055" cy="7783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2" name="Google Shape;2032;g25c51fa04d6_0_2278"/>
            <p:cNvPicPr preferRelativeResize="0"/>
            <p:nvPr/>
          </p:nvPicPr>
          <p:blipFill rotWithShape="1">
            <a:blip r:embed="rId9">
              <a:alphaModFix/>
            </a:blip>
            <a:srcRect b="0" l="0" r="27693" t="0"/>
            <a:stretch/>
          </p:blipFill>
          <p:spPr>
            <a:xfrm>
              <a:off x="7424871" y="1205670"/>
              <a:ext cx="1047734" cy="7873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3" name="Google Shape;2033;g25c51fa04d6_0_2278"/>
            <p:cNvSpPr/>
            <p:nvPr/>
          </p:nvSpPr>
          <p:spPr>
            <a:xfrm>
              <a:off x="4887100" y="1493025"/>
              <a:ext cx="3389400" cy="466800"/>
            </a:xfrm>
            <a:prstGeom prst="roundRect">
              <a:avLst>
                <a:gd fmla="val 50000" name="adj"/>
              </a:avLst>
            </a:prstGeom>
            <a:solidFill>
              <a:srgbClr val="2A72C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1" lang="en" sz="24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711</a:t>
              </a:r>
              <a:r>
                <a:rPr b="1" i="0" lang="en" sz="24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  <a:extLst>
                    <a:ext uri="http://customooxmlschemas.google.com/">
                      <go:slidesCustomData xmlns:go="http://customooxmlschemas.google.com/" textRoundtripDataId="2"/>
                    </a:ext>
                  </a:extLst>
                </a:rPr>
                <a:t>+</a:t>
              </a:r>
              <a:r>
                <a:rPr b="1"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  <a:extLst>
                    <a:ext uri="http://customooxmlschemas.google.com/">
                      <go:slidesCustomData xmlns:go="http://customooxmlschemas.google.com/" textRoundtripDataId="3"/>
                    </a:ext>
                  </a:extLst>
                </a:rPr>
                <a:t>Trainings</a:t>
              </a:r>
              <a:r>
                <a:rPr b="1" i="0" lang="en" sz="10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  <a:extLst>
                    <a:ext uri="http://customooxmlschemas.google.com/">
                      <go:slidesCustomData xmlns:go="http://customooxmlschemas.google.com/" textRoundtripDataId="4"/>
                    </a:ext>
                  </a:extLst>
                </a:rPr>
                <a:t>,  </a:t>
              </a:r>
              <a:r>
                <a:rPr b="1" lang="en" sz="24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  <a:extLst>
                    <a:ext uri="http://customooxmlschemas.google.com/">
                      <go:slidesCustomData xmlns:go="http://customooxmlschemas.google.com/" textRoundtripDataId="5"/>
                    </a:ext>
                  </a:extLst>
                </a:rPr>
                <a:t>141</a:t>
              </a:r>
              <a:r>
                <a:rPr b="1" i="0" lang="en" sz="24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  <a:extLst>
                    <a:ext uri="http://customooxmlschemas.google.com/">
                      <go:slidesCustomData xmlns:go="http://customooxmlschemas.google.com/" textRoundtripDataId="6"/>
                    </a:ext>
                  </a:extLst>
                </a:rPr>
                <a:t>+</a:t>
              </a:r>
              <a:r>
                <a:rPr b="1" lang="en" sz="10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  <a:extLst>
                    <a:ext uri="http://customooxmlschemas.google.com/">
                      <go:slidesCustomData xmlns:go="http://customooxmlschemas.google.com/" textRoundtripDataId="7"/>
                    </a:ext>
                  </a:extLst>
                </a:rPr>
                <a:t>Providers</a:t>
              </a:r>
              <a:endParaRPr b="1" i="0" sz="1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21" name="Google Shape;2021;g25c51fa04d6_0_2278"/>
            <p:cNvSpPr/>
            <p:nvPr/>
          </p:nvSpPr>
          <p:spPr>
            <a:xfrm>
              <a:off x="5248398" y="2250483"/>
              <a:ext cx="1782900" cy="4665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4" name="Google Shape;2034;g25c51fa04d6_0_2278"/>
            <p:cNvSpPr/>
            <p:nvPr/>
          </p:nvSpPr>
          <p:spPr>
            <a:xfrm>
              <a:off x="5359460" y="2125145"/>
              <a:ext cx="1560900" cy="304800"/>
            </a:xfrm>
            <a:prstGeom prst="roundRect">
              <a:avLst>
                <a:gd fmla="val 16667" name="adj"/>
              </a:avLst>
            </a:prstGeom>
            <a:solidFill>
              <a:srgbClr val="175174"/>
            </a:solidFill>
            <a:ln cap="flat" cmpd="sng" w="9525">
              <a:solidFill>
                <a:srgbClr val="17517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7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“Treasury National Pooling” Program Fund Account (Upstream)</a:t>
              </a:r>
              <a:endParaRPr b="1" i="0" sz="7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035" name="Google Shape;2035;g25c51fa04d6_0_2278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847746" y="2478181"/>
              <a:ext cx="584081" cy="1694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9" name="Google Shape;2019;g25c51fa04d6_0_2278"/>
            <p:cNvSpPr/>
            <p:nvPr/>
          </p:nvSpPr>
          <p:spPr>
            <a:xfrm>
              <a:off x="5117593" y="3467859"/>
              <a:ext cx="2199000" cy="7785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36" name="Google Shape;2036;g25c51fa04d6_0_2278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200414" y="3674496"/>
              <a:ext cx="584081" cy="1694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7" name="Google Shape;2037;g25c51fa04d6_0_2278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925050" y="3936627"/>
              <a:ext cx="584073" cy="1664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8" name="Google Shape;2038;g25c51fa04d6_0_2278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6577218" y="3588689"/>
              <a:ext cx="679388" cy="341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9" name="Google Shape;2039;g25c51fa04d6_0_2278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6731526" y="3880818"/>
              <a:ext cx="370780" cy="2780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0" name="Google Shape;2040;g25c51fa04d6_0_2278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5230441" y="3910462"/>
              <a:ext cx="466772" cy="218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1" name="Google Shape;2041;g25c51fa04d6_0_2278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5877391" y="3652885"/>
              <a:ext cx="679383" cy="2126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42" name="Google Shape;2042;g25c51fa04d6_0_2278"/>
            <p:cNvSpPr/>
            <p:nvPr/>
          </p:nvSpPr>
          <p:spPr>
            <a:xfrm>
              <a:off x="5440934" y="3265890"/>
              <a:ext cx="1560900" cy="304800"/>
            </a:xfrm>
            <a:prstGeom prst="roundRect">
              <a:avLst>
                <a:gd fmla="val 16667" name="adj"/>
              </a:avLst>
            </a:prstGeom>
            <a:solidFill>
              <a:srgbClr val="175174"/>
            </a:solidFill>
            <a:ln cap="flat" cmpd="sng" w="9525">
              <a:solidFill>
                <a:srgbClr val="17517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Arial"/>
                <a:buNone/>
              </a:pPr>
              <a:r>
                <a:rPr b="1" i="0" lang="en" sz="7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Downstream account: </a:t>
              </a:r>
              <a:endPara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i="0" lang="en" sz="7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incentive disbursement </a:t>
              </a:r>
              <a:endParaRPr b="1" i="0" sz="7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43" name="Google Shape;2043;g25c51fa04d6_0_2278"/>
            <p:cNvSpPr/>
            <p:nvPr/>
          </p:nvSpPr>
          <p:spPr>
            <a:xfrm>
              <a:off x="6896363" y="3206248"/>
              <a:ext cx="1249500" cy="441600"/>
            </a:xfrm>
            <a:prstGeom prst="roundRect">
              <a:avLst>
                <a:gd fmla="val 50000" name="adj"/>
              </a:avLst>
            </a:prstGeom>
            <a:solidFill>
              <a:srgbClr val="FA6F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1" lang="en" sz="15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G2P 3.0 </a:t>
              </a:r>
              <a:endParaRPr b="1" sz="1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1" lang="en" sz="8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including fintech</a:t>
              </a:r>
              <a:endParaRPr b="1"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44" name="Google Shape;2044;g25c51fa04d6_0_2278"/>
            <p:cNvSpPr/>
            <p:nvPr/>
          </p:nvSpPr>
          <p:spPr>
            <a:xfrm>
              <a:off x="3672875" y="2331464"/>
              <a:ext cx="1316100" cy="304800"/>
            </a:xfrm>
            <a:prstGeom prst="roundRect">
              <a:avLst>
                <a:gd fmla="val 16667" name="adj"/>
              </a:avLst>
            </a:prstGeom>
            <a:solidFill>
              <a:srgbClr val="F1C23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API Integration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Disbursement &amp; Settlement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45" name="Google Shape;2045;g25c51fa04d6_0_2278"/>
            <p:cNvSpPr/>
            <p:nvPr/>
          </p:nvSpPr>
          <p:spPr>
            <a:xfrm>
              <a:off x="2271329" y="2101053"/>
              <a:ext cx="907800" cy="304800"/>
            </a:xfrm>
            <a:prstGeom prst="roundRect">
              <a:avLst>
                <a:gd fmla="val 16667" name="adj"/>
              </a:avLst>
            </a:prstGeom>
            <a:solidFill>
              <a:srgbClr val="F1C23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API Integration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Digital Platform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2046" name="Google Shape;2046;g25c51fa04d6_0_2278"/>
            <p:cNvCxnSpPr>
              <a:stCxn id="2017" idx="3"/>
              <a:endCxn id="2029" idx="1"/>
            </p:cNvCxnSpPr>
            <p:nvPr/>
          </p:nvCxnSpPr>
          <p:spPr>
            <a:xfrm>
              <a:off x="4103533" y="1599379"/>
              <a:ext cx="333300" cy="600"/>
            </a:xfrm>
            <a:prstGeom prst="bentConnector3">
              <a:avLst>
                <a:gd fmla="val 68072" name="adj1"/>
              </a:avLst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sp>
          <p:nvSpPr>
            <p:cNvPr id="2047" name="Google Shape;2047;g25c51fa04d6_0_2278"/>
            <p:cNvSpPr/>
            <p:nvPr/>
          </p:nvSpPr>
          <p:spPr>
            <a:xfrm>
              <a:off x="7161815" y="2809346"/>
              <a:ext cx="1114800" cy="304800"/>
            </a:xfrm>
            <a:prstGeom prst="roundRect">
              <a:avLst>
                <a:gd fmla="val 16667" name="adj"/>
              </a:avLst>
            </a:prstGeom>
            <a:solidFill>
              <a:srgbClr val="F1C23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7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API Integration</a:t>
              </a:r>
              <a:endParaRPr b="1" sz="7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7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Disbursement Incentive</a:t>
              </a:r>
              <a:endParaRPr b="1" sz="7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48" name="Google Shape;2048;g25c51fa04d6_0_2278"/>
            <p:cNvSpPr/>
            <p:nvPr/>
          </p:nvSpPr>
          <p:spPr>
            <a:xfrm>
              <a:off x="3773683" y="3118271"/>
              <a:ext cx="1114800" cy="304800"/>
            </a:xfrm>
            <a:prstGeom prst="roundRect">
              <a:avLst>
                <a:gd fmla="val 16667" name="adj"/>
              </a:avLst>
            </a:prstGeom>
            <a:solidFill>
              <a:srgbClr val="F1C23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API Integration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Linkage account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049" name="Google Shape;2049;g25c51fa04d6_0_2278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796355" y="1786564"/>
              <a:ext cx="466769" cy="11669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50" name="Google Shape;2050;g25c51fa04d6_0_2278"/>
            <p:cNvSpPr txBox="1"/>
            <p:nvPr/>
          </p:nvSpPr>
          <p:spPr>
            <a:xfrm>
              <a:off x="727284" y="1175629"/>
              <a:ext cx="10476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lang="en" sz="1100">
                  <a:latin typeface="Rubik"/>
                  <a:ea typeface="Rubik"/>
                  <a:cs typeface="Rubik"/>
                  <a:sym typeface="Rubik"/>
                </a:rPr>
                <a:t>Job Portals</a:t>
              </a:r>
              <a:endParaRPr b="1" i="0" sz="1100" u="none" cap="none" strike="noStrike">
                <a:solidFill>
                  <a:srgbClr val="000000"/>
                </a:solidFill>
                <a:latin typeface="Rubik"/>
                <a:ea typeface="Rubik"/>
                <a:cs typeface="Rubik"/>
                <a:sym typeface="Rubik"/>
              </a:endParaRPr>
            </a:p>
          </p:txBody>
        </p:sp>
        <p:pic>
          <p:nvPicPr>
            <p:cNvPr id="2051" name="Google Shape;2051;g25c51fa04d6_0_2278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749194" y="1448174"/>
              <a:ext cx="681673" cy="1997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2" name="Google Shape;2052;g25c51fa04d6_0_2278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836491" y="1619533"/>
              <a:ext cx="470950" cy="140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3" name="Google Shape;2053;g25c51fa04d6_0_2278"/>
            <p:cNvPicPr preferRelativeResize="0"/>
            <p:nvPr/>
          </p:nvPicPr>
          <p:blipFill rotWithShape="1">
            <a:blip r:embed="rId19">
              <a:alphaModFix/>
            </a:blip>
            <a:srcRect b="0" l="0" r="0" t="0"/>
            <a:stretch/>
          </p:blipFill>
          <p:spPr>
            <a:xfrm>
              <a:off x="1304890" y="1787675"/>
              <a:ext cx="389475" cy="11448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54" name="Google Shape;2054;g25c51fa04d6_0_2278"/>
            <p:cNvSpPr/>
            <p:nvPr/>
          </p:nvSpPr>
          <p:spPr>
            <a:xfrm>
              <a:off x="779941" y="2267993"/>
              <a:ext cx="930600" cy="432000"/>
            </a:xfrm>
            <a:prstGeom prst="roundRect">
              <a:avLst>
                <a:gd fmla="val 16667" name="adj"/>
              </a:avLst>
            </a:prstGeom>
            <a:solidFill>
              <a:srgbClr val="F1C23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API Integration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Arial"/>
                <a:buNone/>
              </a:pPr>
              <a:r>
                <a:rPr b="1" lang="en" sz="600">
                  <a:solidFill>
                    <a:srgbClr val="0B539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Connected job information to beneficiaries</a:t>
              </a:r>
              <a:endParaRPr b="1" sz="600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55" name="Google Shape;2055;g25c51fa04d6_0_2278"/>
            <p:cNvSpPr/>
            <p:nvPr/>
          </p:nvSpPr>
          <p:spPr>
            <a:xfrm>
              <a:off x="1674575" y="3652300"/>
              <a:ext cx="1449000" cy="5727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Arial"/>
                <a:buNone/>
              </a:pPr>
              <a:r>
                <a:rPr b="1"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Personal Information Verification: </a:t>
              </a:r>
              <a:endParaRPr sz="11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Arial"/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ID number, name, DoB, maiden’s name, Family Card number</a:t>
              </a:r>
              <a:endParaRPr sz="7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056" name="Google Shape;2056;g25c51fa04d6_0_2278"/>
            <p:cNvPicPr preferRelativeResize="0"/>
            <p:nvPr/>
          </p:nvPicPr>
          <p:blipFill rotWithShape="1">
            <a:blip r:embed="rId20">
              <a:alphaModFix/>
            </a:blip>
            <a:srcRect b="0" l="0" r="0" t="0"/>
            <a:stretch/>
          </p:blipFill>
          <p:spPr>
            <a:xfrm>
              <a:off x="3986547" y="3700287"/>
              <a:ext cx="333195" cy="42938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57" name="Google Shape;2057;g25c51fa04d6_0_2278"/>
            <p:cNvCxnSpPr>
              <a:stCxn id="2015" idx="2"/>
              <a:endCxn id="2055" idx="0"/>
            </p:cNvCxnSpPr>
            <p:nvPr/>
          </p:nvCxnSpPr>
          <p:spPr>
            <a:xfrm flipH="1" rot="-5400000">
              <a:off x="2189228" y="3442380"/>
              <a:ext cx="419100" cy="600"/>
            </a:xfrm>
            <a:prstGeom prst="bentConnector3">
              <a:avLst>
                <a:gd fmla="val 105967" name="adj1"/>
              </a:avLst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2058" name="Google Shape;2058;g25c51fa04d6_0_2278"/>
            <p:cNvCxnSpPr>
              <a:stCxn id="2055" idx="3"/>
              <a:endCxn id="2013" idx="1"/>
            </p:cNvCxnSpPr>
            <p:nvPr/>
          </p:nvCxnSpPr>
          <p:spPr>
            <a:xfrm>
              <a:off x="3123575" y="3938650"/>
              <a:ext cx="204900" cy="600"/>
            </a:xfrm>
            <a:prstGeom prst="bentConnector3">
              <a:avLst>
                <a:gd fmla="val 79387" name="adj1"/>
              </a:avLst>
            </a:prstGeom>
            <a:noFill/>
            <a:ln cap="flat" cmpd="sng" w="19050">
              <a:solidFill>
                <a:srgbClr val="ED7D3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sp>
          <p:nvSpPr>
            <p:cNvPr id="2059" name="Google Shape;2059;g25c51fa04d6_0_2278"/>
            <p:cNvSpPr/>
            <p:nvPr/>
          </p:nvSpPr>
          <p:spPr>
            <a:xfrm>
              <a:off x="732575" y="3064555"/>
              <a:ext cx="681675" cy="1214550"/>
            </a:xfrm>
            <a:prstGeom prst="flowChartMagneticDisk">
              <a:avLst/>
            </a:prstGeom>
            <a:solidFill>
              <a:srgbClr val="FFFFFF"/>
            </a:solidFill>
            <a:ln cap="flat" cmpd="sng" w="9525">
              <a:solidFill>
                <a:srgbClr val="347FC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0" name="Google Shape;2060;g25c51fa04d6_0_2278"/>
            <p:cNvSpPr txBox="1"/>
            <p:nvPr/>
          </p:nvSpPr>
          <p:spPr>
            <a:xfrm>
              <a:off x="707522" y="3026504"/>
              <a:ext cx="732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lang="en" sz="700">
                  <a:latin typeface="Montserrat"/>
                  <a:ea typeface="Montserrat"/>
                  <a:cs typeface="Montserrat"/>
                  <a:sym typeface="Montserrat"/>
                </a:rPr>
                <a:t>Negative List</a:t>
              </a:r>
              <a:endParaRPr b="1" sz="7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61" name="Google Shape;2061;g25c51fa04d6_0_2278"/>
            <p:cNvSpPr txBox="1"/>
            <p:nvPr/>
          </p:nvSpPr>
          <p:spPr>
            <a:xfrm>
              <a:off x="737797" y="3382643"/>
              <a:ext cx="732000" cy="93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" sz="700" u="none" cap="none" strike="noStrike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Dikti, Dapodik, Bansos, ASN, TNI Polri, BSU, BPUM UMKM </a:t>
              </a:r>
              <a:endParaRPr b="0" i="0" sz="7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2062" name="Google Shape;2062;g25c51fa04d6_0_2278"/>
            <p:cNvCxnSpPr/>
            <p:nvPr/>
          </p:nvCxnSpPr>
          <p:spPr>
            <a:xfrm flipH="1">
              <a:off x="1442025" y="3249900"/>
              <a:ext cx="616800" cy="304200"/>
            </a:xfrm>
            <a:prstGeom prst="bentConnector3">
              <a:avLst>
                <a:gd fmla="val -11073" name="adj1"/>
              </a:avLst>
            </a:prstGeom>
            <a:noFill/>
            <a:ln cap="flat" cmpd="sng" w="19050">
              <a:solidFill>
                <a:srgbClr val="FF920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pic>
          <p:nvPicPr>
            <p:cNvPr id="2063" name="Google Shape;2063;g25c51fa04d6_0_227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799887" y="2760411"/>
              <a:ext cx="1197175" cy="4039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23" name="Google Shape;2023;g25c51fa04d6_0_2278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3290650" y="1377676"/>
            <a:ext cx="760402" cy="26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4" name="Google Shape;2064;g25c51fa04d6_0_2278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1880300" y="1414200"/>
            <a:ext cx="647001" cy="169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5" name="Google Shape;2065;g25c51fa04d6_0_2278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2597050" y="1393525"/>
            <a:ext cx="646998" cy="195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6" name="Google Shape;2066;g25c51fa04d6_0_2278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7116306" y="4227167"/>
            <a:ext cx="1447194" cy="419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7" name="Google Shape;2067;g25c51fa04d6_0_2278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4903813" y="4246188"/>
            <a:ext cx="383337" cy="35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8" name="Google Shape;2068;g25c51fa04d6_0_2278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5421525" y="4190335"/>
            <a:ext cx="301755" cy="397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9" name="Google Shape;2069;g25c51fa04d6_0_2278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3543535" y="4647791"/>
            <a:ext cx="327508" cy="323141"/>
          </a:xfrm>
          <a:prstGeom prst="rect">
            <a:avLst/>
          </a:prstGeom>
          <a:noFill/>
          <a:ln>
            <a:noFill/>
          </a:ln>
        </p:spPr>
      </p:pic>
      <p:sp>
        <p:nvSpPr>
          <p:cNvPr id="2070" name="Google Shape;2070;g25c51fa04d6_0_2278"/>
          <p:cNvSpPr txBox="1"/>
          <p:nvPr/>
        </p:nvSpPr>
        <p:spPr>
          <a:xfrm>
            <a:off x="1671500" y="4325488"/>
            <a:ext cx="1657800" cy="492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800" u="none" cap="none" strike="noStrike">
                <a:solidFill>
                  <a:srgbClr val="337FC3"/>
                </a:solidFill>
                <a:latin typeface="Rubik"/>
                <a:ea typeface="Rubik"/>
                <a:cs typeface="Rubik"/>
                <a:sym typeface="Rubik"/>
              </a:rPr>
              <a:t>Assessment &amp; Monitoring Teams of Prakerja</a:t>
            </a:r>
            <a:endParaRPr b="1" i="0" sz="800" u="none" cap="none" strike="noStrike">
              <a:solidFill>
                <a:srgbClr val="337FC3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071" name="Google Shape;2071;g25c51fa04d6_0_2278"/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 flipH="1">
            <a:off x="4429701" y="4645612"/>
            <a:ext cx="327525" cy="32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2" name="Google Shape;2072;g25c51fa04d6_0_2278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 flipH="1">
            <a:off x="6098725" y="4636099"/>
            <a:ext cx="269025" cy="346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3" name="Google Shape;2073;g25c51fa04d6_0_2278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4833425" y="4625525"/>
            <a:ext cx="327475" cy="367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4" name="Google Shape;2074;g25c51fa04d6_0_2278"/>
          <p:cNvPicPr preferRelativeResize="0"/>
          <p:nvPr/>
        </p:nvPicPr>
        <p:blipFill rotWithShape="1">
          <a:blip r:embed="rId31">
            <a:alphaModFix/>
          </a:blip>
          <a:srcRect b="0" l="0" r="0" t="0"/>
          <a:stretch/>
        </p:blipFill>
        <p:spPr>
          <a:xfrm flipH="1">
            <a:off x="5695000" y="4644844"/>
            <a:ext cx="327525" cy="328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5" name="Google Shape;2075;g25c51fa04d6_0_2278"/>
          <p:cNvPicPr preferRelativeResize="0"/>
          <p:nvPr/>
        </p:nvPicPr>
        <p:blipFill rotWithShape="1">
          <a:blip r:embed="rId32">
            <a:alphaModFix/>
          </a:blip>
          <a:srcRect b="0" l="0" r="0" t="0"/>
          <a:stretch/>
        </p:blipFill>
        <p:spPr>
          <a:xfrm>
            <a:off x="6443947" y="4645598"/>
            <a:ext cx="327525" cy="32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6" name="Google Shape;2076;g25c51fa04d6_0_2278"/>
          <p:cNvPicPr preferRelativeResize="0"/>
          <p:nvPr/>
        </p:nvPicPr>
        <p:blipFill rotWithShape="1">
          <a:blip r:embed="rId33">
            <a:alphaModFix/>
          </a:blip>
          <a:srcRect b="0" l="0" r="0" t="0"/>
          <a:stretch/>
        </p:blipFill>
        <p:spPr>
          <a:xfrm>
            <a:off x="5291263" y="4643379"/>
            <a:ext cx="327525" cy="331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7" name="Google Shape;2077;g25c51fa04d6_0_2278"/>
          <p:cNvPicPr preferRelativeResize="0"/>
          <p:nvPr/>
        </p:nvPicPr>
        <p:blipFill rotWithShape="1">
          <a:blip r:embed="rId34">
            <a:alphaModFix/>
          </a:blip>
          <a:srcRect b="0" l="0" r="0" t="0"/>
          <a:stretch/>
        </p:blipFill>
        <p:spPr>
          <a:xfrm>
            <a:off x="3515917" y="4239945"/>
            <a:ext cx="383337" cy="36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8" name="Google Shape;2078;g25c51fa04d6_0_2278"/>
          <p:cNvPicPr preferRelativeResize="0"/>
          <p:nvPr/>
        </p:nvPicPr>
        <p:blipFill rotWithShape="1">
          <a:blip r:embed="rId35">
            <a:alphaModFix/>
          </a:blip>
          <a:srcRect b="0" l="0" r="0" t="0"/>
          <a:stretch/>
        </p:blipFill>
        <p:spPr>
          <a:xfrm>
            <a:off x="3914625" y="4644888"/>
            <a:ext cx="471506" cy="328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9" name="Google Shape;2079;g25c51fa04d6_0_2278"/>
          <p:cNvPicPr preferRelativeResize="0"/>
          <p:nvPr/>
        </p:nvPicPr>
        <p:blipFill rotWithShape="1">
          <a:blip r:embed="rId36">
            <a:alphaModFix/>
          </a:blip>
          <a:srcRect b="0" l="0" r="0" t="0"/>
          <a:stretch/>
        </p:blipFill>
        <p:spPr>
          <a:xfrm>
            <a:off x="6733525" y="4523013"/>
            <a:ext cx="572700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0" name="Google Shape;2080;g25c51fa04d6_0_2278"/>
          <p:cNvPicPr preferRelativeResize="0"/>
          <p:nvPr/>
        </p:nvPicPr>
        <p:blipFill rotWithShape="1">
          <a:blip r:embed="rId37">
            <a:alphaModFix/>
          </a:blip>
          <a:srcRect b="0" l="0" r="0" t="0"/>
          <a:stretch/>
        </p:blipFill>
        <p:spPr>
          <a:xfrm>
            <a:off x="5837746" y="4198693"/>
            <a:ext cx="345172" cy="41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1" name="Google Shape;2081;g25c51fa04d6_0_2278"/>
          <p:cNvPicPr preferRelativeResize="0"/>
          <p:nvPr/>
        </p:nvPicPr>
        <p:blipFill rotWithShape="1">
          <a:blip r:embed="rId38">
            <a:alphaModFix/>
          </a:blip>
          <a:srcRect b="0" l="0" r="0" t="0"/>
          <a:stretch/>
        </p:blipFill>
        <p:spPr>
          <a:xfrm>
            <a:off x="4346525" y="4175970"/>
            <a:ext cx="514694" cy="514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2" name="Google Shape;2082;g25c51fa04d6_0_2278"/>
          <p:cNvPicPr preferRelativeResize="0"/>
          <p:nvPr/>
        </p:nvPicPr>
        <p:blipFill rotWithShape="1">
          <a:blip r:embed="rId39">
            <a:alphaModFix/>
          </a:blip>
          <a:srcRect b="0" l="0" r="0" t="0"/>
          <a:stretch/>
        </p:blipFill>
        <p:spPr>
          <a:xfrm>
            <a:off x="6183386" y="4197963"/>
            <a:ext cx="950252" cy="45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3" name="Google Shape;2083;g25c51fa04d6_0_2278"/>
          <p:cNvPicPr preferRelativeResize="0"/>
          <p:nvPr/>
        </p:nvPicPr>
        <p:blipFill rotWithShape="1">
          <a:blip r:embed="rId40">
            <a:alphaModFix/>
          </a:blip>
          <a:srcRect b="0" l="0" r="0" t="0"/>
          <a:stretch/>
        </p:blipFill>
        <p:spPr>
          <a:xfrm>
            <a:off x="4002181" y="4250621"/>
            <a:ext cx="301754" cy="314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7" name="Shape 2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" name="Google Shape;2088;g25de1d36ec1_9_0"/>
          <p:cNvSpPr txBox="1"/>
          <p:nvPr/>
        </p:nvSpPr>
        <p:spPr>
          <a:xfrm>
            <a:off x="0" y="0"/>
            <a:ext cx="3764100" cy="446400"/>
          </a:xfrm>
          <a:prstGeom prst="rect">
            <a:avLst/>
          </a:prstGeom>
          <a:solidFill>
            <a:srgbClr val="FA6F1B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Continuous </a:t>
            </a:r>
            <a:r>
              <a:rPr b="1" lang="en" sz="1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Improvement</a:t>
            </a:r>
            <a:endParaRPr sz="17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089" name="Google Shape;2089;g25de1d36ec1_9_0"/>
          <p:cNvPicPr preferRelativeResize="0"/>
          <p:nvPr/>
        </p:nvPicPr>
        <p:blipFill rotWithShape="1">
          <a:blip r:embed="rId3">
            <a:alphaModFix/>
          </a:blip>
          <a:srcRect b="15756" l="62098" r="754" t="12686"/>
          <a:stretch/>
        </p:blipFill>
        <p:spPr>
          <a:xfrm>
            <a:off x="2761375" y="1470000"/>
            <a:ext cx="3964138" cy="3512781"/>
          </a:xfrm>
          <a:prstGeom prst="rect">
            <a:avLst/>
          </a:prstGeom>
          <a:noFill/>
          <a:ln>
            <a:noFill/>
          </a:ln>
        </p:spPr>
      </p:pic>
      <p:sp>
        <p:nvSpPr>
          <p:cNvPr id="2090" name="Google Shape;2090;g25de1d36ec1_9_0"/>
          <p:cNvSpPr/>
          <p:nvPr/>
        </p:nvSpPr>
        <p:spPr>
          <a:xfrm>
            <a:off x="6516725" y="1790425"/>
            <a:ext cx="2255700" cy="354000"/>
          </a:xfrm>
          <a:prstGeom prst="roundRect">
            <a:avLst>
              <a:gd fmla="val 16667" name="adj"/>
            </a:avLst>
          </a:prstGeom>
          <a:solidFill>
            <a:srgbClr val="0944A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Assessment </a:t>
            </a:r>
            <a:endParaRPr/>
          </a:p>
        </p:txBody>
      </p:sp>
      <p:sp>
        <p:nvSpPr>
          <p:cNvPr id="2091" name="Google Shape;2091;g25de1d36ec1_9_0"/>
          <p:cNvSpPr/>
          <p:nvPr/>
        </p:nvSpPr>
        <p:spPr>
          <a:xfrm>
            <a:off x="6516722" y="3176475"/>
            <a:ext cx="2255700" cy="354000"/>
          </a:xfrm>
          <a:prstGeom prst="roundRect">
            <a:avLst>
              <a:gd fmla="val 16667" name="adj"/>
            </a:avLst>
          </a:prstGeom>
          <a:solidFill>
            <a:srgbClr val="0944A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/>
          </a:p>
        </p:txBody>
      </p:sp>
      <p:sp>
        <p:nvSpPr>
          <p:cNvPr id="2092" name="Google Shape;2092;g25de1d36ec1_9_0"/>
          <p:cNvSpPr/>
          <p:nvPr/>
        </p:nvSpPr>
        <p:spPr>
          <a:xfrm>
            <a:off x="3259350" y="630050"/>
            <a:ext cx="2479200" cy="373200"/>
          </a:xfrm>
          <a:prstGeom prst="roundRect">
            <a:avLst>
              <a:gd fmla="val 16667" name="adj"/>
            </a:avLst>
          </a:prstGeom>
          <a:solidFill>
            <a:srgbClr val="0944A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extLst>
                  <a:ext uri="http://customooxmlschemas.google.com/">
                    <go:slidesCustomData xmlns:go="http://customooxmlschemas.google.com/" textRoundtripDataId="9"/>
                  </a:ext>
                </a:extLst>
              </a:rPr>
              <a:t>Monitoring</a:t>
            </a: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/>
          </a:p>
        </p:txBody>
      </p:sp>
      <p:sp>
        <p:nvSpPr>
          <p:cNvPr id="2093" name="Google Shape;2093;g25de1d36ec1_9_0"/>
          <p:cNvSpPr/>
          <p:nvPr/>
        </p:nvSpPr>
        <p:spPr>
          <a:xfrm>
            <a:off x="810307" y="1790413"/>
            <a:ext cx="1953600" cy="354000"/>
          </a:xfrm>
          <a:prstGeom prst="roundRect">
            <a:avLst>
              <a:gd fmla="val 16667" name="adj"/>
            </a:avLst>
          </a:prstGeom>
          <a:solidFill>
            <a:srgbClr val="0944A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Internal </a:t>
            </a: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Survey </a:t>
            </a:r>
            <a:endParaRPr/>
          </a:p>
        </p:txBody>
      </p:sp>
      <p:sp>
        <p:nvSpPr>
          <p:cNvPr id="2094" name="Google Shape;2094;g25de1d36ec1_9_0"/>
          <p:cNvSpPr txBox="1"/>
          <p:nvPr/>
        </p:nvSpPr>
        <p:spPr>
          <a:xfrm>
            <a:off x="731754" y="2117850"/>
            <a:ext cx="2313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Capturing immediate outcomes for Beneficiaries and Partners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5" name="Google Shape;2095;g25de1d36ec1_9_0"/>
          <p:cNvSpPr txBox="1"/>
          <p:nvPr/>
        </p:nvSpPr>
        <p:spPr>
          <a:xfrm>
            <a:off x="3238501" y="1003250"/>
            <a:ext cx="2479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Compliance &amp; Quality Control, Al</a:t>
            </a: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ert Mechanism, Insights for Innovation &amp; Decision Making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6" name="Google Shape;2096;g25de1d36ec1_9_0"/>
          <p:cNvSpPr/>
          <p:nvPr/>
        </p:nvSpPr>
        <p:spPr>
          <a:xfrm>
            <a:off x="379675" y="4366675"/>
            <a:ext cx="2381700" cy="373200"/>
          </a:xfrm>
          <a:prstGeom prst="rect">
            <a:avLst/>
          </a:prstGeom>
          <a:solidFill>
            <a:srgbClr val="F8931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7" name="Google Shape;2097;g25de1d36ec1_9_0"/>
          <p:cNvSpPr txBox="1"/>
          <p:nvPr/>
        </p:nvSpPr>
        <p:spPr>
          <a:xfrm>
            <a:off x="6433932" y="2134600"/>
            <a:ext cx="2381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FGD with Experts, Curation for Partners, Pilot Project, and Rapid Survey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8" name="Google Shape;2098;g25de1d36ec1_9_0"/>
          <p:cNvSpPr txBox="1"/>
          <p:nvPr/>
        </p:nvSpPr>
        <p:spPr>
          <a:xfrm>
            <a:off x="6440525" y="3505388"/>
            <a:ext cx="17691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Operational design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Standard and Indicators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9" name="Google Shape;2099;g25de1d36ec1_9_0"/>
          <p:cNvSpPr/>
          <p:nvPr/>
        </p:nvSpPr>
        <p:spPr>
          <a:xfrm>
            <a:off x="6725525" y="4249975"/>
            <a:ext cx="2101200" cy="606600"/>
          </a:xfrm>
          <a:prstGeom prst="roundRect">
            <a:avLst>
              <a:gd fmla="val 16667" name="adj"/>
            </a:avLst>
          </a:prstGeom>
          <a:solidFill>
            <a:srgbClr val="FA6F1B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Insights </a:t>
            </a: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for</a:t>
            </a:r>
            <a:endParaRPr b="1" sz="1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Program Improvement &amp; Relevance</a:t>
            </a:r>
            <a:endParaRPr/>
          </a:p>
        </p:txBody>
      </p:sp>
      <p:pic>
        <p:nvPicPr>
          <p:cNvPr id="2100" name="Google Shape;2100;g25de1d36ec1_9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87013" y="21237"/>
            <a:ext cx="1197175" cy="403938"/>
          </a:xfrm>
          <a:prstGeom prst="rect">
            <a:avLst/>
          </a:prstGeom>
          <a:noFill/>
          <a:ln>
            <a:noFill/>
          </a:ln>
        </p:spPr>
      </p:pic>
      <p:sp>
        <p:nvSpPr>
          <p:cNvPr id="2101" name="Google Shape;2101;g25de1d36ec1_9_0"/>
          <p:cNvSpPr/>
          <p:nvPr/>
        </p:nvSpPr>
        <p:spPr>
          <a:xfrm>
            <a:off x="768150" y="3078538"/>
            <a:ext cx="1953600" cy="354000"/>
          </a:xfrm>
          <a:prstGeom prst="roundRect">
            <a:avLst>
              <a:gd fmla="val 16667" name="adj"/>
            </a:avLst>
          </a:prstGeom>
          <a:solidFill>
            <a:srgbClr val="0944A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Impact Evaluation</a:t>
            </a:r>
            <a:endParaRPr/>
          </a:p>
        </p:txBody>
      </p:sp>
      <p:sp>
        <p:nvSpPr>
          <p:cNvPr id="2102" name="Google Shape;2102;g25de1d36ec1_9_0"/>
          <p:cNvSpPr txBox="1"/>
          <p:nvPr/>
        </p:nvSpPr>
        <p:spPr>
          <a:xfrm>
            <a:off x="711800" y="3488438"/>
            <a:ext cx="2313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Independent research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103" name="Google Shape;2103;g25de1d36ec1_9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217191">
            <a:off x="3681955" y="2352472"/>
            <a:ext cx="1797364" cy="1643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4" name="Google Shape;2104;g25de1d36ec1_9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14750" y="405215"/>
            <a:ext cx="1197175" cy="119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8" name="Shape 2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9" name="Google Shape;2109;g239e63d8d75_0_0"/>
          <p:cNvGrpSpPr/>
          <p:nvPr/>
        </p:nvGrpSpPr>
        <p:grpSpPr>
          <a:xfrm>
            <a:off x="3894225" y="2361900"/>
            <a:ext cx="891425" cy="1610400"/>
            <a:chOff x="3894225" y="2361900"/>
            <a:chExt cx="891425" cy="1610400"/>
          </a:xfrm>
        </p:grpSpPr>
        <p:cxnSp>
          <p:nvCxnSpPr>
            <p:cNvPr id="2110" name="Google Shape;2110;g239e63d8d75_0_0"/>
            <p:cNvCxnSpPr/>
            <p:nvPr/>
          </p:nvCxnSpPr>
          <p:spPr>
            <a:xfrm>
              <a:off x="3894225" y="2361900"/>
              <a:ext cx="536700" cy="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111" name="Google Shape;2111;g239e63d8d75_0_0"/>
            <p:cNvCxnSpPr/>
            <p:nvPr/>
          </p:nvCxnSpPr>
          <p:spPr>
            <a:xfrm>
              <a:off x="4440775" y="2361900"/>
              <a:ext cx="0" cy="16008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112" name="Google Shape;2112;g239e63d8d75_0_0"/>
            <p:cNvCxnSpPr/>
            <p:nvPr/>
          </p:nvCxnSpPr>
          <p:spPr>
            <a:xfrm flipH="1" rot="10800000">
              <a:off x="4450550" y="3964800"/>
              <a:ext cx="335100" cy="75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sp>
        <p:nvSpPr>
          <p:cNvPr id="2113" name="Google Shape;2113;g239e63d8d75_0_0"/>
          <p:cNvSpPr txBox="1"/>
          <p:nvPr/>
        </p:nvSpPr>
        <p:spPr>
          <a:xfrm>
            <a:off x="295200" y="136550"/>
            <a:ext cx="7630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Monitoring Framework</a:t>
            </a:r>
            <a:endParaRPr b="1" sz="170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14" name="Google Shape;2114;g239e63d8d75_0_0"/>
          <p:cNvSpPr txBox="1"/>
          <p:nvPr/>
        </p:nvSpPr>
        <p:spPr>
          <a:xfrm>
            <a:off x="1147179" y="1313963"/>
            <a:ext cx="29181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Trainings</a:t>
            </a:r>
            <a:endParaRPr sz="13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Modules, Trainer, Infrastructures, Price</a:t>
            </a:r>
            <a:endParaRPr sz="1000"/>
          </a:p>
        </p:txBody>
      </p:sp>
      <p:sp>
        <p:nvSpPr>
          <p:cNvPr id="2115" name="Google Shape;2115;g239e63d8d75_0_0"/>
          <p:cNvSpPr txBox="1"/>
          <p:nvPr/>
        </p:nvSpPr>
        <p:spPr>
          <a:xfrm>
            <a:off x="1146250" y="1946325"/>
            <a:ext cx="4122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Training Providers</a:t>
            </a:r>
            <a:endParaRPr sz="12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Customer Service, Marketing Campaign &amp;</a:t>
            </a:r>
            <a:endParaRPr sz="10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Promotion Strategy, Website Accessibility</a:t>
            </a:r>
            <a:endParaRPr sz="1000"/>
          </a:p>
        </p:txBody>
      </p:sp>
      <p:sp>
        <p:nvSpPr>
          <p:cNvPr id="2116" name="Google Shape;2116;g239e63d8d75_0_0"/>
          <p:cNvSpPr/>
          <p:nvPr/>
        </p:nvSpPr>
        <p:spPr>
          <a:xfrm>
            <a:off x="324003" y="2063492"/>
            <a:ext cx="588248" cy="445909"/>
          </a:xfrm>
          <a:prstGeom prst="flowChartPreparation">
            <a:avLst/>
          </a:prstGeom>
          <a:solidFill>
            <a:srgbClr val="F05E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17" name="Google Shape;2117;g239e63d8d75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2614" y="2150649"/>
            <a:ext cx="391023" cy="298589"/>
          </a:xfrm>
          <a:prstGeom prst="rect">
            <a:avLst/>
          </a:prstGeom>
          <a:noFill/>
          <a:ln>
            <a:noFill/>
          </a:ln>
        </p:spPr>
      </p:pic>
      <p:sp>
        <p:nvSpPr>
          <p:cNvPr id="2118" name="Google Shape;2118;g239e63d8d75_0_0"/>
          <p:cNvSpPr/>
          <p:nvPr/>
        </p:nvSpPr>
        <p:spPr>
          <a:xfrm>
            <a:off x="323088" y="2661092"/>
            <a:ext cx="579060" cy="445909"/>
          </a:xfrm>
          <a:prstGeom prst="flowChartPreparation">
            <a:avLst/>
          </a:prstGeom>
          <a:solidFill>
            <a:srgbClr val="F05E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19" name="Google Shape;2119;g239e63d8d75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7109" y="2750300"/>
            <a:ext cx="391023" cy="298589"/>
          </a:xfrm>
          <a:prstGeom prst="rect">
            <a:avLst/>
          </a:prstGeom>
          <a:noFill/>
          <a:ln>
            <a:noFill/>
          </a:ln>
        </p:spPr>
      </p:pic>
      <p:sp>
        <p:nvSpPr>
          <p:cNvPr id="2120" name="Google Shape;2120;g239e63d8d75_0_0"/>
          <p:cNvSpPr txBox="1"/>
          <p:nvPr/>
        </p:nvSpPr>
        <p:spPr>
          <a:xfrm>
            <a:off x="1146262" y="2633325"/>
            <a:ext cx="37431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Digital Platform</a:t>
            </a:r>
            <a:endParaRPr sz="13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Role &amp; Function, Compatibility &amp;</a:t>
            </a:r>
            <a:endParaRPr sz="10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Requisite Feature</a:t>
            </a:r>
            <a:endParaRPr sz="1000"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21" name="Google Shape;2121;g239e63d8d75_0_0"/>
          <p:cNvSpPr/>
          <p:nvPr/>
        </p:nvSpPr>
        <p:spPr>
          <a:xfrm>
            <a:off x="324009" y="3268406"/>
            <a:ext cx="603413" cy="472418"/>
          </a:xfrm>
          <a:prstGeom prst="flowChartPreparation">
            <a:avLst/>
          </a:prstGeom>
          <a:solidFill>
            <a:srgbClr val="F05E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2" name="Google Shape;2122;g239e63d8d75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5767" y="3346450"/>
            <a:ext cx="333324" cy="316346"/>
          </a:xfrm>
          <a:prstGeom prst="rect">
            <a:avLst/>
          </a:prstGeom>
          <a:noFill/>
          <a:ln>
            <a:noFill/>
          </a:ln>
        </p:spPr>
      </p:pic>
      <p:sp>
        <p:nvSpPr>
          <p:cNvPr id="2123" name="Google Shape;2123;g239e63d8d75_0_0"/>
          <p:cNvSpPr txBox="1"/>
          <p:nvPr/>
        </p:nvSpPr>
        <p:spPr>
          <a:xfrm>
            <a:off x="1147172" y="3243001"/>
            <a:ext cx="2489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Payment Partners</a:t>
            </a:r>
            <a:endParaRPr b="1" sz="12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Incentive Disbursement</a:t>
            </a:r>
            <a:endParaRPr sz="1000"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24" name="Google Shape;2124;g239e63d8d75_0_0"/>
          <p:cNvSpPr txBox="1"/>
          <p:nvPr/>
        </p:nvSpPr>
        <p:spPr>
          <a:xfrm>
            <a:off x="1147175" y="3867375"/>
            <a:ext cx="2433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Participants</a:t>
            </a:r>
            <a:endParaRPr sz="12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Identity &amp; Attendance</a:t>
            </a:r>
            <a:endParaRPr sz="1000"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25" name="Google Shape;2125;g239e63d8d75_0_0"/>
          <p:cNvSpPr/>
          <p:nvPr/>
        </p:nvSpPr>
        <p:spPr>
          <a:xfrm>
            <a:off x="311699" y="3902225"/>
            <a:ext cx="632400" cy="472425"/>
          </a:xfrm>
          <a:prstGeom prst="flowChartPreparation">
            <a:avLst/>
          </a:prstGeom>
          <a:solidFill>
            <a:srgbClr val="F05E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6" name="Google Shape;2126;g239e63d8d75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9565" y="3966134"/>
            <a:ext cx="349338" cy="327681"/>
          </a:xfrm>
          <a:prstGeom prst="rect">
            <a:avLst/>
          </a:prstGeom>
          <a:noFill/>
          <a:ln>
            <a:noFill/>
          </a:ln>
        </p:spPr>
      </p:pic>
      <p:sp>
        <p:nvSpPr>
          <p:cNvPr id="2127" name="Google Shape;2127;g239e63d8d75_0_0"/>
          <p:cNvSpPr/>
          <p:nvPr/>
        </p:nvSpPr>
        <p:spPr>
          <a:xfrm>
            <a:off x="336188" y="1414425"/>
            <a:ext cx="579050" cy="479625"/>
          </a:xfrm>
          <a:prstGeom prst="flowChartPreparation">
            <a:avLst/>
          </a:prstGeom>
          <a:solidFill>
            <a:srgbClr val="F05E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8" name="Google Shape;2128;g239e63d8d75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9983" y="1483674"/>
            <a:ext cx="348925" cy="321172"/>
          </a:xfrm>
          <a:prstGeom prst="rect">
            <a:avLst/>
          </a:prstGeom>
          <a:noFill/>
          <a:ln>
            <a:noFill/>
          </a:ln>
        </p:spPr>
      </p:pic>
      <p:sp>
        <p:nvSpPr>
          <p:cNvPr id="2129" name="Google Shape;2129;g239e63d8d75_0_0"/>
          <p:cNvSpPr txBox="1"/>
          <p:nvPr/>
        </p:nvSpPr>
        <p:spPr>
          <a:xfrm>
            <a:off x="1146238" y="707750"/>
            <a:ext cx="3424500" cy="3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0074CD"/>
                </a:solidFill>
                <a:latin typeface="Work Sans"/>
                <a:ea typeface="Work Sans"/>
                <a:cs typeface="Work Sans"/>
                <a:sym typeface="Work Sans"/>
              </a:rPr>
              <a:t>85</a:t>
            </a:r>
            <a:r>
              <a:rPr b="1" lang="en" sz="2500"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b="1" lang="en" sz="1500">
                <a:latin typeface="Work Sans"/>
                <a:ea typeface="Work Sans"/>
                <a:cs typeface="Work Sans"/>
                <a:sym typeface="Work Sans"/>
              </a:rPr>
              <a:t>Compliance </a:t>
            </a:r>
            <a:r>
              <a:rPr b="1" lang="en" sz="15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Indicators</a:t>
            </a:r>
            <a:endParaRPr b="1" sz="1500"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30" name="Google Shape;2130;g239e63d8d75_0_0"/>
          <p:cNvSpPr/>
          <p:nvPr/>
        </p:nvSpPr>
        <p:spPr>
          <a:xfrm>
            <a:off x="4353625" y="847075"/>
            <a:ext cx="371100" cy="321300"/>
          </a:xfrm>
          <a:prstGeom prst="chevron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2131" name="Google Shape;2131;g239e63d8d75_0_0"/>
          <p:cNvSpPr txBox="1"/>
          <p:nvPr/>
        </p:nvSpPr>
        <p:spPr>
          <a:xfrm>
            <a:off x="5070171" y="792475"/>
            <a:ext cx="2652900" cy="4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 sz="1500">
                <a:solidFill>
                  <a:schemeClr val="dk1"/>
                </a:solidFill>
                <a:highlight>
                  <a:srgbClr val="F8A46C"/>
                </a:highlight>
                <a:latin typeface="Work Sans"/>
                <a:ea typeface="Work Sans"/>
                <a:cs typeface="Work Sans"/>
                <a:sym typeface="Work Sans"/>
              </a:rPr>
              <a:t>Guaranteed Quality</a:t>
            </a:r>
            <a:endParaRPr b="1" sz="1500">
              <a:solidFill>
                <a:schemeClr val="dk1"/>
              </a:solidFill>
              <a:highlight>
                <a:srgbClr val="F8A46C"/>
              </a:highlight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32" name="Google Shape;2132;g239e63d8d75_0_0"/>
          <p:cNvSpPr/>
          <p:nvPr/>
        </p:nvSpPr>
        <p:spPr>
          <a:xfrm>
            <a:off x="4699075" y="847075"/>
            <a:ext cx="371100" cy="321300"/>
          </a:xfrm>
          <a:prstGeom prst="chevron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2133" name="Google Shape;2133;g239e63d8d75_0_0"/>
          <p:cNvSpPr txBox="1"/>
          <p:nvPr/>
        </p:nvSpPr>
        <p:spPr>
          <a:xfrm>
            <a:off x="5106775" y="4271826"/>
            <a:ext cx="3809400" cy="338700"/>
          </a:xfrm>
          <a:prstGeom prst="rect">
            <a:avLst/>
          </a:prstGeom>
          <a:noFill/>
          <a:ln cap="flat" cmpd="sng" w="9525">
            <a:solidFill>
              <a:srgbClr val="0074C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Internal </a:t>
            </a:r>
            <a:r>
              <a:rPr b="1"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Monitoring Team </a:t>
            </a:r>
            <a:endParaRPr b="1" sz="10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34" name="Google Shape;2134;g239e63d8d75_0_0"/>
          <p:cNvSpPr txBox="1"/>
          <p:nvPr/>
        </p:nvSpPr>
        <p:spPr>
          <a:xfrm>
            <a:off x="5106775" y="3328850"/>
            <a:ext cx="1890300" cy="338700"/>
          </a:xfrm>
          <a:prstGeom prst="rect">
            <a:avLst/>
          </a:prstGeom>
          <a:noFill/>
          <a:ln cap="flat" cmpd="sng" w="9525">
            <a:solidFill>
              <a:srgbClr val="0074C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ork Sans"/>
                <a:ea typeface="Work Sans"/>
                <a:cs typeface="Work Sans"/>
                <a:sym typeface="Work Sans"/>
              </a:rPr>
              <a:t>Universities &amp; NGOs</a:t>
            </a:r>
            <a:endParaRPr b="1" sz="1000"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35" name="Google Shape;2135;g239e63d8d75_0_0"/>
          <p:cNvSpPr txBox="1"/>
          <p:nvPr/>
        </p:nvSpPr>
        <p:spPr>
          <a:xfrm>
            <a:off x="7075975" y="3328850"/>
            <a:ext cx="1840200" cy="338700"/>
          </a:xfrm>
          <a:prstGeom prst="rect">
            <a:avLst/>
          </a:prstGeom>
          <a:noFill/>
          <a:ln cap="flat" cmpd="sng" w="9525">
            <a:solidFill>
              <a:srgbClr val="0074C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ork Sans"/>
                <a:ea typeface="Work Sans"/>
                <a:cs typeface="Work Sans"/>
                <a:sym typeface="Work Sans"/>
              </a:rPr>
              <a:t>Digital Platform</a:t>
            </a:r>
            <a:endParaRPr b="1" sz="10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36" name="Google Shape;2136;g239e63d8d75_0_0"/>
          <p:cNvSpPr txBox="1"/>
          <p:nvPr/>
        </p:nvSpPr>
        <p:spPr>
          <a:xfrm>
            <a:off x="5106775" y="3723383"/>
            <a:ext cx="3809400" cy="492600"/>
          </a:xfrm>
          <a:prstGeom prst="rect">
            <a:avLst/>
          </a:prstGeom>
          <a:noFill/>
          <a:ln cap="flat" cmpd="sng" w="9525">
            <a:solidFill>
              <a:srgbClr val="0074C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Participants and Public:</a:t>
            </a:r>
            <a:endParaRPr b="1" sz="100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Contact Center and Social Media</a:t>
            </a:r>
            <a:endParaRPr sz="10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2137" name="Google Shape;2137;g239e63d8d75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70174" y="1609600"/>
            <a:ext cx="2307931" cy="161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8" name="Google Shape;2138;g239e63d8d75_0_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543561" y="1658950"/>
            <a:ext cx="1364100" cy="151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9" name="Google Shape;2139;g239e63d8d75_0_0"/>
          <p:cNvSpPr/>
          <p:nvPr/>
        </p:nvSpPr>
        <p:spPr>
          <a:xfrm>
            <a:off x="5106774" y="1353775"/>
            <a:ext cx="2271300" cy="235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Priority Occupation</a:t>
            </a:r>
            <a:endParaRPr sz="13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0" name="Google Shape;2140;g239e63d8d75_0_0"/>
          <p:cNvSpPr/>
          <p:nvPr/>
        </p:nvSpPr>
        <p:spPr>
          <a:xfrm>
            <a:off x="7556717" y="1353775"/>
            <a:ext cx="1364100" cy="235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Entrepreneur</a:t>
            </a:r>
            <a:endParaRPr sz="13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141" name="Google Shape;2141;g239e63d8d75_0_0"/>
          <p:cNvCxnSpPr/>
          <p:nvPr/>
        </p:nvCxnSpPr>
        <p:spPr>
          <a:xfrm flipH="1" rot="10800000">
            <a:off x="3855175" y="1702150"/>
            <a:ext cx="1044600" cy="9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142" name="Google Shape;2142;g239e63d8d75_0_0"/>
          <p:cNvSpPr txBox="1"/>
          <p:nvPr/>
        </p:nvSpPr>
        <p:spPr>
          <a:xfrm>
            <a:off x="3755063" y="1237930"/>
            <a:ext cx="1128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rgbClr val="FBA66B"/>
                </a:highlight>
                <a:latin typeface="Work Sans"/>
                <a:ea typeface="Work Sans"/>
                <a:cs typeface="Work Sans"/>
                <a:sym typeface="Work Sans"/>
              </a:rPr>
              <a:t>Reference documents</a:t>
            </a:r>
            <a:endParaRPr b="1" sz="1100">
              <a:highlight>
                <a:srgbClr val="FBA66B"/>
              </a:highlight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143" name="Google Shape;2143;g239e63d8d75_0_0"/>
          <p:cNvSpPr txBox="1"/>
          <p:nvPr/>
        </p:nvSpPr>
        <p:spPr>
          <a:xfrm>
            <a:off x="3856325" y="3335925"/>
            <a:ext cx="1128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rgbClr val="FBA66B"/>
                </a:highlight>
                <a:latin typeface="Work Sans"/>
                <a:ea typeface="Work Sans"/>
                <a:cs typeface="Work Sans"/>
                <a:sym typeface="Work Sans"/>
              </a:rPr>
              <a:t>Monitored by</a:t>
            </a:r>
            <a:endParaRPr b="1" sz="1100">
              <a:highlight>
                <a:srgbClr val="FBA66B"/>
              </a:highlight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7" name="Shape 2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" name="Google Shape;2148;g25c51fa04d6_0_2111"/>
          <p:cNvSpPr/>
          <p:nvPr/>
        </p:nvSpPr>
        <p:spPr>
          <a:xfrm>
            <a:off x="5070975" y="2808175"/>
            <a:ext cx="4235400" cy="23352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9" name="Google Shape;2149;g25c51fa04d6_0_2111"/>
          <p:cNvSpPr txBox="1"/>
          <p:nvPr/>
        </p:nvSpPr>
        <p:spPr>
          <a:xfrm>
            <a:off x="76200" y="0"/>
            <a:ext cx="8055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Evaluation Surveys for </a:t>
            </a:r>
            <a:r>
              <a:rPr b="1" lang="en" sz="1700">
                <a:solidFill>
                  <a:schemeClr val="lt1"/>
                </a:solidFill>
                <a:highlight>
                  <a:srgbClr val="FA6F1B"/>
                </a:highlight>
                <a:latin typeface="Poppins"/>
                <a:ea typeface="Poppins"/>
                <a:cs typeface="Poppins"/>
                <a:sym typeface="Poppins"/>
              </a:rPr>
              <a:t>Real-Time Report to the Policymakers</a:t>
            </a:r>
            <a:endParaRPr sz="1700">
              <a:solidFill>
                <a:schemeClr val="lt1"/>
              </a:solidFill>
              <a:highlight>
                <a:srgbClr val="FA6F1B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50" name="Google Shape;2150;g25c51fa04d6_0_2111"/>
          <p:cNvSpPr txBox="1"/>
          <p:nvPr/>
        </p:nvSpPr>
        <p:spPr>
          <a:xfrm>
            <a:off x="5955200" y="793975"/>
            <a:ext cx="3528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17 million</a:t>
            </a:r>
            <a:r>
              <a:rPr lang="en" sz="2200"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600">
                <a:latin typeface="Poppins"/>
                <a:ea typeface="Poppins"/>
                <a:cs typeface="Poppins"/>
                <a:sym typeface="Poppins"/>
              </a:rPr>
              <a:t>beneficiaries </a:t>
            </a:r>
            <a:endParaRPr sz="16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51" name="Google Shape;2151;g25c51fa04d6_0_2111"/>
          <p:cNvSpPr txBox="1"/>
          <p:nvPr/>
        </p:nvSpPr>
        <p:spPr>
          <a:xfrm>
            <a:off x="2060950" y="2375941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434343"/>
                </a:solidFill>
                <a:latin typeface="Work Sans"/>
                <a:ea typeface="Work Sans"/>
                <a:cs typeface="Work Sans"/>
                <a:sym typeface="Work Sans"/>
              </a:rPr>
              <a:t>*implemented in 2020-2022</a:t>
            </a:r>
            <a:endParaRPr/>
          </a:p>
        </p:txBody>
      </p:sp>
      <p:cxnSp>
        <p:nvCxnSpPr>
          <p:cNvPr id="2152" name="Google Shape;2152;g25c51fa04d6_0_2111"/>
          <p:cNvCxnSpPr>
            <a:stCxn id="2153" idx="0"/>
          </p:cNvCxnSpPr>
          <p:nvPr/>
        </p:nvCxnSpPr>
        <p:spPr>
          <a:xfrm rot="10800000">
            <a:off x="1344100" y="1345875"/>
            <a:ext cx="6600" cy="4788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54" name="Google Shape;2154;g25c51fa04d6_0_2111"/>
          <p:cNvSpPr/>
          <p:nvPr/>
        </p:nvSpPr>
        <p:spPr>
          <a:xfrm>
            <a:off x="1221700" y="1885950"/>
            <a:ext cx="3837600" cy="501000"/>
          </a:xfrm>
          <a:prstGeom prst="roundRect">
            <a:avLst>
              <a:gd fmla="val 16667" name="adj"/>
            </a:avLst>
          </a:prstGeom>
          <a:solidFill>
            <a:srgbClr val="EEEE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55" name="Google Shape;2155;g25c51fa04d6_0_2111"/>
          <p:cNvCxnSpPr/>
          <p:nvPr/>
        </p:nvCxnSpPr>
        <p:spPr>
          <a:xfrm>
            <a:off x="315550" y="1885950"/>
            <a:ext cx="4662000" cy="1500"/>
          </a:xfrm>
          <a:prstGeom prst="straightConnector1">
            <a:avLst/>
          </a:prstGeom>
          <a:noFill/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56" name="Google Shape;2156;g25c51fa04d6_0_2111"/>
          <p:cNvSpPr/>
          <p:nvPr/>
        </p:nvSpPr>
        <p:spPr>
          <a:xfrm>
            <a:off x="315400" y="18196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7" name="Google Shape;2157;g25c51fa04d6_0_2111"/>
          <p:cNvSpPr txBox="1"/>
          <p:nvPr/>
        </p:nvSpPr>
        <p:spPr>
          <a:xfrm>
            <a:off x="-3950" y="1920125"/>
            <a:ext cx="1080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10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Beneficiaries receive post-training incentives </a:t>
            </a:r>
            <a:endParaRPr b="1" i="0" sz="1000" u="none" cap="none" strike="noStrike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53" name="Google Shape;2153;g25c51fa04d6_0_2111"/>
          <p:cNvSpPr/>
          <p:nvPr/>
        </p:nvSpPr>
        <p:spPr>
          <a:xfrm>
            <a:off x="1284400" y="1824675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8" name="Google Shape;2158;g25c51fa04d6_0_2111"/>
          <p:cNvSpPr/>
          <p:nvPr/>
        </p:nvSpPr>
        <p:spPr>
          <a:xfrm>
            <a:off x="4852300" y="1824675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9" name="Google Shape;2159;g25c51fa04d6_0_2111"/>
          <p:cNvSpPr txBox="1"/>
          <p:nvPr/>
        </p:nvSpPr>
        <p:spPr>
          <a:xfrm>
            <a:off x="895201" y="914750"/>
            <a:ext cx="8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1000">
                <a:latin typeface="Poppins"/>
                <a:ea typeface="Poppins"/>
                <a:cs typeface="Poppins"/>
                <a:sym typeface="Poppins"/>
              </a:rPr>
              <a:t>Evaluation Survey 1</a:t>
            </a:r>
            <a:endParaRPr i="0" sz="10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60" name="Google Shape;2160;g25c51fa04d6_0_2111"/>
          <p:cNvSpPr txBox="1"/>
          <p:nvPr/>
        </p:nvSpPr>
        <p:spPr>
          <a:xfrm>
            <a:off x="2484782" y="914750"/>
            <a:ext cx="105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Evaluation Survey 2</a:t>
            </a:r>
            <a:endParaRPr sz="10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61" name="Google Shape;2161;g25c51fa04d6_0_2111"/>
          <p:cNvSpPr txBox="1"/>
          <p:nvPr/>
        </p:nvSpPr>
        <p:spPr>
          <a:xfrm>
            <a:off x="1186562" y="1939950"/>
            <a:ext cx="557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434343"/>
                </a:solidFill>
                <a:latin typeface="Work Sans"/>
                <a:ea typeface="Work Sans"/>
                <a:cs typeface="Work Sans"/>
                <a:sym typeface="Work Sans"/>
              </a:rPr>
              <a:t>T+30</a:t>
            </a:r>
            <a:endParaRPr sz="1600"/>
          </a:p>
        </p:txBody>
      </p:sp>
      <p:sp>
        <p:nvSpPr>
          <p:cNvPr id="2162" name="Google Shape;2162;g25c51fa04d6_0_2111"/>
          <p:cNvSpPr txBox="1"/>
          <p:nvPr/>
        </p:nvSpPr>
        <p:spPr>
          <a:xfrm>
            <a:off x="4404779" y="914750"/>
            <a:ext cx="883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1000">
                <a:latin typeface="Poppins"/>
                <a:ea typeface="Poppins"/>
                <a:cs typeface="Poppins"/>
                <a:sym typeface="Poppins"/>
              </a:rPr>
              <a:t>Evaluation Survey 3*</a:t>
            </a:r>
            <a:endParaRPr i="0" sz="10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63" name="Google Shape;2163;g25c51fa04d6_0_2111"/>
          <p:cNvSpPr/>
          <p:nvPr/>
        </p:nvSpPr>
        <p:spPr>
          <a:xfrm>
            <a:off x="2947300" y="1824675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64" name="Google Shape;2164;g25c51fa04d6_0_2111"/>
          <p:cNvCxnSpPr>
            <a:stCxn id="2163" idx="0"/>
          </p:cNvCxnSpPr>
          <p:nvPr/>
        </p:nvCxnSpPr>
        <p:spPr>
          <a:xfrm rot="10800000">
            <a:off x="3007000" y="1345875"/>
            <a:ext cx="6600" cy="4788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65" name="Google Shape;2165;g25c51fa04d6_0_2111"/>
          <p:cNvCxnSpPr>
            <a:stCxn id="2158" idx="0"/>
          </p:cNvCxnSpPr>
          <p:nvPr/>
        </p:nvCxnSpPr>
        <p:spPr>
          <a:xfrm rot="10800000">
            <a:off x="4915300" y="1345875"/>
            <a:ext cx="3300" cy="4788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66" name="Google Shape;2166;g25c51fa04d6_0_2111"/>
          <p:cNvSpPr txBox="1"/>
          <p:nvPr/>
        </p:nvSpPr>
        <p:spPr>
          <a:xfrm>
            <a:off x="2779784" y="1939950"/>
            <a:ext cx="557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434343"/>
                </a:solidFill>
                <a:latin typeface="Work Sans"/>
                <a:ea typeface="Work Sans"/>
                <a:cs typeface="Work Sans"/>
                <a:sym typeface="Work Sans"/>
              </a:rPr>
              <a:t>T+90</a:t>
            </a:r>
            <a:endParaRPr sz="1600"/>
          </a:p>
        </p:txBody>
      </p:sp>
      <p:sp>
        <p:nvSpPr>
          <p:cNvPr id="2167" name="Google Shape;2167;g25c51fa04d6_0_2111"/>
          <p:cNvSpPr txBox="1"/>
          <p:nvPr/>
        </p:nvSpPr>
        <p:spPr>
          <a:xfrm>
            <a:off x="4005300" y="1933050"/>
            <a:ext cx="1050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434343"/>
                </a:solidFill>
                <a:latin typeface="Work Sans"/>
                <a:ea typeface="Work Sans"/>
                <a:cs typeface="Work Sans"/>
                <a:sym typeface="Work Sans"/>
              </a:rPr>
              <a:t>1 November</a:t>
            </a:r>
            <a:endParaRPr sz="1600"/>
          </a:p>
        </p:txBody>
      </p:sp>
      <p:sp>
        <p:nvSpPr>
          <p:cNvPr id="2168" name="Google Shape;2168;g25c51fa04d6_0_2111"/>
          <p:cNvSpPr txBox="1"/>
          <p:nvPr/>
        </p:nvSpPr>
        <p:spPr>
          <a:xfrm>
            <a:off x="819000" y="488575"/>
            <a:ext cx="37530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Evaluation Surveys for</a:t>
            </a:r>
            <a:r>
              <a:rPr b="1" lang="en" sz="15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b="1" lang="en" sz="1500">
                <a:solidFill>
                  <a:schemeClr val="lt1"/>
                </a:solidFill>
                <a:highlight>
                  <a:srgbClr val="FA6F1B"/>
                </a:highlight>
                <a:latin typeface="Poppins"/>
                <a:ea typeface="Poppins"/>
                <a:cs typeface="Poppins"/>
                <a:sym typeface="Poppins"/>
              </a:rPr>
              <a:t>Beneficiaries</a:t>
            </a:r>
            <a:br>
              <a:rPr b="1" lang="en" sz="15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(30-minutes; 110 - 130 questions; Voluntary; Survey Incentive)</a:t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69" name="Google Shape;2169;g25c51fa04d6_0_2111"/>
          <p:cNvSpPr txBox="1"/>
          <p:nvPr/>
        </p:nvSpPr>
        <p:spPr>
          <a:xfrm>
            <a:off x="5819150" y="1922850"/>
            <a:ext cx="3837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lt1"/>
                </a:solidFill>
                <a:highlight>
                  <a:srgbClr val="FA6F1B"/>
                </a:highlight>
                <a:latin typeface="Poppins"/>
                <a:ea typeface="Poppins"/>
                <a:cs typeface="Poppins"/>
                <a:sym typeface="Poppins"/>
              </a:rPr>
              <a:t>14.5 million</a:t>
            </a:r>
            <a:r>
              <a:rPr b="1" lang="en" sz="2200">
                <a:solidFill>
                  <a:srgbClr val="FA6F1B"/>
                </a:solidFill>
                <a:highlight>
                  <a:srgbClr val="FA6F1B"/>
                </a:highlight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600">
                <a:solidFill>
                  <a:schemeClr val="dk1"/>
                </a:solidFill>
                <a:highlight>
                  <a:srgbClr val="FA6F1B"/>
                </a:highlight>
                <a:latin typeface="Poppins"/>
                <a:ea typeface="Poppins"/>
                <a:cs typeface="Poppins"/>
                <a:sym typeface="Poppins"/>
              </a:rPr>
              <a:t>respondents</a:t>
            </a:r>
            <a:endParaRPr sz="1600">
              <a:highlight>
                <a:srgbClr val="FA6F1B"/>
              </a:highlight>
            </a:endParaRPr>
          </a:p>
        </p:txBody>
      </p:sp>
      <p:sp>
        <p:nvSpPr>
          <p:cNvPr id="2170" name="Google Shape;2170;g25c51fa04d6_0_2111"/>
          <p:cNvSpPr/>
          <p:nvPr/>
        </p:nvSpPr>
        <p:spPr>
          <a:xfrm>
            <a:off x="6958525" y="1373700"/>
            <a:ext cx="641100" cy="4926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1" name="Google Shape;2171;g25c51fa04d6_0_2111"/>
          <p:cNvSpPr txBox="1"/>
          <p:nvPr/>
        </p:nvSpPr>
        <p:spPr>
          <a:xfrm>
            <a:off x="5054725" y="2975525"/>
            <a:ext cx="4143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585858"/>
                </a:solidFill>
                <a:latin typeface="Poppins"/>
                <a:ea typeface="Poppins"/>
                <a:cs typeface="Poppins"/>
                <a:sym typeface="Poppins"/>
              </a:rPr>
              <a:t>Evaluation Surveys for </a:t>
            </a:r>
            <a:r>
              <a:rPr b="1" lang="en" sz="1500">
                <a:solidFill>
                  <a:schemeClr val="lt1"/>
                </a:solidFill>
                <a:highlight>
                  <a:srgbClr val="307BF3"/>
                </a:highlight>
                <a:latin typeface="Poppins"/>
                <a:ea typeface="Poppins"/>
                <a:cs typeface="Poppins"/>
                <a:sym typeface="Poppins"/>
              </a:rPr>
              <a:t>Partners</a:t>
            </a:r>
            <a:br>
              <a:rPr b="1" lang="en" sz="1500">
                <a:solidFill>
                  <a:srgbClr val="175174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At least </a:t>
            </a: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once a year </a:t>
            </a: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to evaluate their participation in the </a:t>
            </a: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previous year</a:t>
            </a:r>
            <a:r>
              <a:rPr b="1" lang="en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b="1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72" name="Google Shape;2172;g25c51fa04d6_0_2111"/>
          <p:cNvSpPr/>
          <p:nvPr/>
        </p:nvSpPr>
        <p:spPr>
          <a:xfrm>
            <a:off x="5357450" y="928875"/>
            <a:ext cx="461700" cy="1465200"/>
          </a:xfrm>
          <a:prstGeom prst="chevron">
            <a:avLst>
              <a:gd fmla="val 56376" name="adj"/>
            </a:avLst>
          </a:prstGeom>
          <a:solidFill>
            <a:srgbClr val="0070C0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3" name="Google Shape;2173;g25c51fa04d6_0_2111"/>
          <p:cNvSpPr txBox="1"/>
          <p:nvPr/>
        </p:nvSpPr>
        <p:spPr>
          <a:xfrm>
            <a:off x="7319975" y="3560525"/>
            <a:ext cx="18687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oppins"/>
              <a:buChar char="●"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Training Institute 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oppins"/>
              <a:buChar char="●"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Digital Platform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oppins"/>
              <a:buChar char="●"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Bank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oppins"/>
              <a:buChar char="●"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Fintech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oppins"/>
              <a:buChar char="●"/>
            </a:pPr>
            <a:r>
              <a:rPr lang="en" sz="1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Job Portal</a:t>
            </a:r>
            <a:endParaRPr sz="1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74" name="Google Shape;2174;g25c51fa04d6_0_2111"/>
          <p:cNvSpPr txBox="1"/>
          <p:nvPr/>
        </p:nvSpPr>
        <p:spPr>
          <a:xfrm>
            <a:off x="5288575" y="3691325"/>
            <a:ext cx="17544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Capturing information about the</a:t>
            </a:r>
            <a:r>
              <a:rPr b="1" lang="en" sz="11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 impact of the program to its partners:</a:t>
            </a:r>
            <a:endParaRPr b="1" sz="11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75" name="Google Shape;2175;g25c51fa04d6_0_2111"/>
          <p:cNvSpPr/>
          <p:nvPr/>
        </p:nvSpPr>
        <p:spPr>
          <a:xfrm>
            <a:off x="7078963" y="3757575"/>
            <a:ext cx="204900" cy="69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6" name="Google Shape;2176;g25c51fa04d6_0_2111"/>
          <p:cNvSpPr txBox="1"/>
          <p:nvPr/>
        </p:nvSpPr>
        <p:spPr>
          <a:xfrm>
            <a:off x="6215125" y="564775"/>
            <a:ext cx="2127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FA6F1B"/>
                </a:solidFill>
                <a:latin typeface="Poppins"/>
                <a:ea typeface="Poppins"/>
                <a:cs typeface="Poppins"/>
                <a:sym typeface="Poppins"/>
              </a:rPr>
              <a:t>From </a:t>
            </a:r>
            <a:r>
              <a:rPr b="1" lang="en" sz="1300">
                <a:solidFill>
                  <a:srgbClr val="FA6F1B"/>
                </a:solidFill>
                <a:latin typeface="Poppins"/>
                <a:ea typeface="Poppins"/>
                <a:cs typeface="Poppins"/>
                <a:sym typeface="Poppins"/>
              </a:rPr>
              <a:t>2020 to 2023 </a:t>
            </a:r>
            <a:endParaRPr b="1" sz="1300">
              <a:solidFill>
                <a:srgbClr val="FA6F1B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177" name="Google Shape;2177;g25c51fa04d6_0_2111"/>
          <p:cNvGrpSpPr/>
          <p:nvPr/>
        </p:nvGrpSpPr>
        <p:grpSpPr>
          <a:xfrm>
            <a:off x="295611" y="2965975"/>
            <a:ext cx="1494167" cy="603300"/>
            <a:chOff x="197631" y="2866200"/>
            <a:chExt cx="1279800" cy="603300"/>
          </a:xfrm>
        </p:grpSpPr>
        <p:sp>
          <p:nvSpPr>
            <p:cNvPr id="2178" name="Google Shape;2178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79" name="Google Shape;2179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1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0" name="Google Shape;2180;g25c51fa04d6_0_2111"/>
            <p:cNvSpPr txBox="1"/>
            <p:nvPr/>
          </p:nvSpPr>
          <p:spPr>
            <a:xfrm>
              <a:off x="197631" y="3139730"/>
              <a:ext cx="12798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Demographic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81" name="Google Shape;2181;g25c51fa04d6_0_2111"/>
          <p:cNvGrpSpPr/>
          <p:nvPr/>
        </p:nvGrpSpPr>
        <p:grpSpPr>
          <a:xfrm>
            <a:off x="2411538" y="2967880"/>
            <a:ext cx="1477657" cy="701975"/>
            <a:chOff x="203775" y="2866200"/>
            <a:chExt cx="1279800" cy="701975"/>
          </a:xfrm>
        </p:grpSpPr>
        <p:sp>
          <p:nvSpPr>
            <p:cNvPr id="2182" name="Google Shape;2182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3" name="Google Shape;2183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3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4" name="Google Shape;2184;g25c51fa04d6_0_2111"/>
            <p:cNvSpPr txBox="1"/>
            <p:nvPr/>
          </p:nvSpPr>
          <p:spPr>
            <a:xfrm>
              <a:off x="203775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Current 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Employment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85" name="Google Shape;2185;g25c51fa04d6_0_2111"/>
          <p:cNvGrpSpPr/>
          <p:nvPr/>
        </p:nvGrpSpPr>
        <p:grpSpPr>
          <a:xfrm>
            <a:off x="2406471" y="3651127"/>
            <a:ext cx="1477657" cy="701975"/>
            <a:chOff x="203775" y="2866200"/>
            <a:chExt cx="1279800" cy="701975"/>
          </a:xfrm>
        </p:grpSpPr>
        <p:sp>
          <p:nvSpPr>
            <p:cNvPr id="2186" name="Google Shape;2186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7" name="Google Shape;2187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7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8" name="Google Shape;2188;g25c51fa04d6_0_2111"/>
            <p:cNvSpPr txBox="1"/>
            <p:nvPr/>
          </p:nvSpPr>
          <p:spPr>
            <a:xfrm>
              <a:off x="203775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Reaction 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Evaluation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89" name="Google Shape;2189;g25c51fa04d6_0_2111"/>
          <p:cNvGrpSpPr/>
          <p:nvPr/>
        </p:nvGrpSpPr>
        <p:grpSpPr>
          <a:xfrm>
            <a:off x="302784" y="3638750"/>
            <a:ext cx="1494167" cy="701975"/>
            <a:chOff x="203775" y="2866200"/>
            <a:chExt cx="1279800" cy="701975"/>
          </a:xfrm>
        </p:grpSpPr>
        <p:sp>
          <p:nvSpPr>
            <p:cNvPr id="2190" name="Google Shape;2190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91" name="Google Shape;2191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5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92" name="Google Shape;2192;g25c51fa04d6_0_2111"/>
            <p:cNvSpPr txBox="1"/>
            <p:nvPr/>
          </p:nvSpPr>
          <p:spPr>
            <a:xfrm>
              <a:off x="203775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Migrant 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Workers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93" name="Google Shape;2193;g25c51fa04d6_0_2111"/>
          <p:cNvGrpSpPr/>
          <p:nvPr/>
        </p:nvGrpSpPr>
        <p:grpSpPr>
          <a:xfrm>
            <a:off x="3460855" y="3661967"/>
            <a:ext cx="1556109" cy="603300"/>
            <a:chOff x="203775" y="2866200"/>
            <a:chExt cx="1279800" cy="603300"/>
          </a:xfrm>
        </p:grpSpPr>
        <p:sp>
          <p:nvSpPr>
            <p:cNvPr id="2194" name="Google Shape;2194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95" name="Google Shape;2195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8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96" name="Google Shape;2196;g25c51fa04d6_0_2111"/>
            <p:cNvSpPr txBox="1"/>
            <p:nvPr/>
          </p:nvSpPr>
          <p:spPr>
            <a:xfrm>
              <a:off x="203775" y="3106475"/>
              <a:ext cx="12798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Well-being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97" name="Google Shape;2197;g25c51fa04d6_0_2111"/>
          <p:cNvGrpSpPr/>
          <p:nvPr/>
        </p:nvGrpSpPr>
        <p:grpSpPr>
          <a:xfrm>
            <a:off x="1339791" y="2967850"/>
            <a:ext cx="1438367" cy="701975"/>
            <a:chOff x="168768" y="2866200"/>
            <a:chExt cx="1279800" cy="701975"/>
          </a:xfrm>
        </p:grpSpPr>
        <p:sp>
          <p:nvSpPr>
            <p:cNvPr id="2198" name="Google Shape;2198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99" name="Google Shape;2199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2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0" name="Google Shape;2200;g25c51fa04d6_0_2111"/>
            <p:cNvSpPr txBox="1"/>
            <p:nvPr/>
          </p:nvSpPr>
          <p:spPr>
            <a:xfrm>
              <a:off x="168768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Employment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January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201" name="Google Shape;2201;g25c51fa04d6_0_2111"/>
          <p:cNvGrpSpPr/>
          <p:nvPr/>
        </p:nvGrpSpPr>
        <p:grpSpPr>
          <a:xfrm>
            <a:off x="3400529" y="2965914"/>
            <a:ext cx="1313172" cy="603300"/>
            <a:chOff x="156133" y="2866200"/>
            <a:chExt cx="1080000" cy="603300"/>
          </a:xfrm>
        </p:grpSpPr>
        <p:sp>
          <p:nvSpPr>
            <p:cNvPr id="2202" name="Google Shape;2202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3" name="Google Shape;2203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4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4" name="Google Shape;2204;g25c51fa04d6_0_2111"/>
            <p:cNvSpPr txBox="1"/>
            <p:nvPr/>
          </p:nvSpPr>
          <p:spPr>
            <a:xfrm>
              <a:off x="156133" y="3115611"/>
              <a:ext cx="1080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Entrepreneurship</a:t>
              </a:r>
              <a:endParaRPr b="1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205" name="Google Shape;2205;g25c51fa04d6_0_2111"/>
          <p:cNvGrpSpPr/>
          <p:nvPr/>
        </p:nvGrpSpPr>
        <p:grpSpPr>
          <a:xfrm>
            <a:off x="1379135" y="3651100"/>
            <a:ext cx="1438367" cy="603300"/>
            <a:chOff x="203775" y="2866200"/>
            <a:chExt cx="1279800" cy="603300"/>
          </a:xfrm>
        </p:grpSpPr>
        <p:sp>
          <p:nvSpPr>
            <p:cNvPr id="2206" name="Google Shape;2206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7" name="Google Shape;2207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6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8" name="Google Shape;2208;g25c51fa04d6_0_2111"/>
            <p:cNvSpPr txBox="1"/>
            <p:nvPr/>
          </p:nvSpPr>
          <p:spPr>
            <a:xfrm>
              <a:off x="203775" y="3106475"/>
              <a:ext cx="12798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Training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209" name="Google Shape;2209;g25c51fa04d6_0_2111"/>
          <p:cNvGrpSpPr/>
          <p:nvPr/>
        </p:nvGrpSpPr>
        <p:grpSpPr>
          <a:xfrm>
            <a:off x="1012298" y="4336266"/>
            <a:ext cx="1399077" cy="701975"/>
            <a:chOff x="203775" y="2866200"/>
            <a:chExt cx="1279800" cy="701975"/>
          </a:xfrm>
        </p:grpSpPr>
        <p:sp>
          <p:nvSpPr>
            <p:cNvPr id="2210" name="Google Shape;2210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11" name="Google Shape;2211;g25c51fa04d6_0_2111"/>
            <p:cNvSpPr txBox="1"/>
            <p:nvPr/>
          </p:nvSpPr>
          <p:spPr>
            <a:xfrm>
              <a:off x="230800" y="2866200"/>
              <a:ext cx="3018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9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12" name="Google Shape;2212;g25c51fa04d6_0_2111"/>
            <p:cNvSpPr txBox="1"/>
            <p:nvPr/>
          </p:nvSpPr>
          <p:spPr>
            <a:xfrm>
              <a:off x="203775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Financial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Inclusion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213" name="Google Shape;2213;g25c51fa04d6_0_2111"/>
          <p:cNvGrpSpPr/>
          <p:nvPr/>
        </p:nvGrpSpPr>
        <p:grpSpPr>
          <a:xfrm>
            <a:off x="1998049" y="4336266"/>
            <a:ext cx="1399077" cy="701975"/>
            <a:chOff x="203775" y="2866200"/>
            <a:chExt cx="1279800" cy="701975"/>
          </a:xfrm>
        </p:grpSpPr>
        <p:sp>
          <p:nvSpPr>
            <p:cNvPr id="2214" name="Google Shape;2214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15" name="Google Shape;2215;g25c51fa04d6_0_2111"/>
            <p:cNvSpPr txBox="1"/>
            <p:nvPr/>
          </p:nvSpPr>
          <p:spPr>
            <a:xfrm>
              <a:off x="230800" y="2866200"/>
              <a:ext cx="4617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10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16" name="Google Shape;2216;g25c51fa04d6_0_2111"/>
            <p:cNvSpPr txBox="1"/>
            <p:nvPr/>
          </p:nvSpPr>
          <p:spPr>
            <a:xfrm>
              <a:off x="203775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Program 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Perception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217" name="Google Shape;2217;g25c51fa04d6_0_2111"/>
          <p:cNvGrpSpPr/>
          <p:nvPr/>
        </p:nvGrpSpPr>
        <p:grpSpPr>
          <a:xfrm>
            <a:off x="2979597" y="4348866"/>
            <a:ext cx="1399077" cy="701975"/>
            <a:chOff x="203775" y="2866200"/>
            <a:chExt cx="1279800" cy="701975"/>
          </a:xfrm>
        </p:grpSpPr>
        <p:sp>
          <p:nvSpPr>
            <p:cNvPr id="2218" name="Google Shape;2218;g25c51fa04d6_0_2111"/>
            <p:cNvSpPr/>
            <p:nvPr/>
          </p:nvSpPr>
          <p:spPr>
            <a:xfrm>
              <a:off x="208875" y="2866200"/>
              <a:ext cx="812400" cy="603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19" name="Google Shape;2219;g25c51fa04d6_0_2111"/>
            <p:cNvSpPr txBox="1"/>
            <p:nvPr/>
          </p:nvSpPr>
          <p:spPr>
            <a:xfrm>
              <a:off x="230795" y="2866200"/>
              <a:ext cx="461700" cy="4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11</a:t>
              </a:r>
              <a:endParaRPr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20" name="Google Shape;2220;g25c51fa04d6_0_2111"/>
            <p:cNvSpPr txBox="1"/>
            <p:nvPr/>
          </p:nvSpPr>
          <p:spPr>
            <a:xfrm>
              <a:off x="203775" y="3106475"/>
              <a:ext cx="1279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Need for</a:t>
              </a:r>
              <a:b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</a:br>
              <a:r>
                <a:rPr b="1" lang="en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Program</a:t>
              </a:r>
              <a:endParaRPr b="1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21" name="Google Shape;2221;g25c51fa04d6_0_2111"/>
          <p:cNvSpPr txBox="1"/>
          <p:nvPr/>
        </p:nvSpPr>
        <p:spPr>
          <a:xfrm>
            <a:off x="762761" y="2611182"/>
            <a:ext cx="3408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Section of Evaluation Surveys</a:t>
            </a:r>
            <a:endParaRPr b="1" sz="1200">
              <a:solidFill>
                <a:srgbClr val="595959"/>
              </a:solidFill>
              <a:highlight>
                <a:schemeClr val="lt1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222" name="Google Shape;2222;g25c51fa04d6_0_2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0839" y="2938399"/>
            <a:ext cx="386392" cy="38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3" name="Google Shape;2223;g25c51fa04d6_0_2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6529" y="2939297"/>
            <a:ext cx="386400" cy="38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4" name="Google Shape;2224;g25c51fa04d6_0_2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3329" y="2939297"/>
            <a:ext cx="386400" cy="38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5" name="Google Shape;2225;g25c51fa04d6_0_2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31079" y="2982910"/>
            <a:ext cx="307800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6" name="Google Shape;2226;g25c51fa04d6_0_2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69025" y="4346912"/>
            <a:ext cx="307800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7" name="Google Shape;2227;g25c51fa04d6_0_2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73379" y="3634956"/>
            <a:ext cx="386400" cy="38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8" name="Google Shape;2228;g25c51fa04d6_0_2111"/>
          <p:cNvPicPr preferRelativeResize="0"/>
          <p:nvPr/>
        </p:nvPicPr>
        <p:blipFill rotWithShape="1">
          <a:blip r:embed="rId8">
            <a:alphaModFix/>
          </a:blip>
          <a:srcRect b="0" l="9638" r="14947" t="29308"/>
          <a:stretch/>
        </p:blipFill>
        <p:spPr>
          <a:xfrm>
            <a:off x="4077422" y="3652350"/>
            <a:ext cx="386400" cy="360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9" name="Google Shape;2229;g25c51fa04d6_0_21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548725" y="4312211"/>
            <a:ext cx="386400" cy="3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0" name="Google Shape;2230;g25c51fa04d6_0_21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65826" y="3676336"/>
            <a:ext cx="307800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1" name="Google Shape;2231;g25c51fa04d6_0_211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46739" y="3664006"/>
            <a:ext cx="307800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2" name="Google Shape;2232;g25c51fa04d6_0_211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545759" y="4367932"/>
            <a:ext cx="307800" cy="307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36" name="Shape 2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7" name="Google Shape;2237;g23b9dfdef5c_5_5"/>
          <p:cNvSpPr txBox="1"/>
          <p:nvPr/>
        </p:nvSpPr>
        <p:spPr>
          <a:xfrm>
            <a:off x="98650" y="-691475"/>
            <a:ext cx="8337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b="1" lang="en"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Positive Portraits of Prakerja from Various External Surveys</a:t>
            </a:r>
            <a:endParaRPr b="1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38" name="Google Shape;2238;g23b9dfdef5c_5_5"/>
          <p:cNvSpPr txBox="1"/>
          <p:nvPr>
            <p:ph idx="4294967295" type="title"/>
          </p:nvPr>
        </p:nvSpPr>
        <p:spPr>
          <a:xfrm>
            <a:off x="827600" y="253875"/>
            <a:ext cx="8520600" cy="3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1" lang="en" sz="20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Portraits of Prakerja from External Studies</a:t>
            </a:r>
            <a:endParaRPr b="1" sz="20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39" name="Google Shape;2239;g23b9dfdef5c_5_5"/>
          <p:cNvSpPr/>
          <p:nvPr/>
        </p:nvSpPr>
        <p:spPr>
          <a:xfrm>
            <a:off x="584820" y="395175"/>
            <a:ext cx="174000" cy="17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0" name="Google Shape;2240;g23b9dfdef5c_5_5"/>
          <p:cNvSpPr/>
          <p:nvPr/>
        </p:nvSpPr>
        <p:spPr>
          <a:xfrm>
            <a:off x="390326" y="395175"/>
            <a:ext cx="174000" cy="174000"/>
          </a:xfrm>
          <a:prstGeom prst="ellipse">
            <a:avLst/>
          </a:prstGeom>
          <a:solidFill>
            <a:srgbClr val="FA6F1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1" name="Google Shape;2241;g23b9dfdef5c_5_5"/>
          <p:cNvCxnSpPr/>
          <p:nvPr/>
        </p:nvCxnSpPr>
        <p:spPr>
          <a:xfrm flipH="1" rot="10800000">
            <a:off x="7766575" y="3307638"/>
            <a:ext cx="600" cy="9999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42" name="Google Shape;2242;g23b9dfdef5c_5_5"/>
          <p:cNvSpPr/>
          <p:nvPr/>
        </p:nvSpPr>
        <p:spPr>
          <a:xfrm>
            <a:off x="265550" y="4067075"/>
            <a:ext cx="8689800" cy="865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243" name="Google Shape;2243;g23b9dfdef5c_5_5"/>
          <p:cNvCxnSpPr>
            <a:stCxn id="2244" idx="0"/>
          </p:cNvCxnSpPr>
          <p:nvPr/>
        </p:nvCxnSpPr>
        <p:spPr>
          <a:xfrm rot="10800000">
            <a:off x="4377100" y="1924938"/>
            <a:ext cx="0" cy="8754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45" name="Google Shape;2245;g23b9dfdef5c_5_5"/>
          <p:cNvCxnSpPr/>
          <p:nvPr/>
        </p:nvCxnSpPr>
        <p:spPr>
          <a:xfrm rot="10800000">
            <a:off x="1952126" y="2418452"/>
            <a:ext cx="13500" cy="4581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46" name="Google Shape;2246;g23b9dfdef5c_5_5"/>
          <p:cNvSpPr/>
          <p:nvPr/>
        </p:nvSpPr>
        <p:spPr>
          <a:xfrm>
            <a:off x="749050" y="2800350"/>
            <a:ext cx="8300400" cy="501000"/>
          </a:xfrm>
          <a:prstGeom prst="roundRect">
            <a:avLst>
              <a:gd fmla="val 16667" name="adj"/>
            </a:avLst>
          </a:prstGeom>
          <a:solidFill>
            <a:srgbClr val="EEEE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7" name="Google Shape;2247;g23b9dfdef5c_5_5"/>
          <p:cNvCxnSpPr/>
          <p:nvPr/>
        </p:nvCxnSpPr>
        <p:spPr>
          <a:xfrm>
            <a:off x="315550" y="2800350"/>
            <a:ext cx="8568300" cy="0"/>
          </a:xfrm>
          <a:prstGeom prst="straightConnector1">
            <a:avLst/>
          </a:prstGeom>
          <a:noFill/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48" name="Google Shape;2248;g23b9dfdef5c_5_5"/>
          <p:cNvSpPr/>
          <p:nvPr/>
        </p:nvSpPr>
        <p:spPr>
          <a:xfrm>
            <a:off x="3154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9" name="Google Shape;2249;g23b9dfdef5c_5_5"/>
          <p:cNvSpPr txBox="1"/>
          <p:nvPr/>
        </p:nvSpPr>
        <p:spPr>
          <a:xfrm>
            <a:off x="90550" y="2834513"/>
            <a:ext cx="582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11 April 2020</a:t>
            </a:r>
            <a:endParaRPr b="1"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0" name="Google Shape;2250;g23b9dfdef5c_5_5"/>
          <p:cNvSpPr txBox="1"/>
          <p:nvPr/>
        </p:nvSpPr>
        <p:spPr>
          <a:xfrm>
            <a:off x="752800" y="2800338"/>
            <a:ext cx="6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</a:t>
            </a: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ay</a:t>
            </a: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2020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1" name="Google Shape;2251;g23b9dfdef5c_5_5"/>
          <p:cNvSpPr/>
          <p:nvPr/>
        </p:nvSpPr>
        <p:spPr>
          <a:xfrm>
            <a:off x="1894000" y="2739075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2" name="Google Shape;2252;g23b9dfdef5c_5_5"/>
          <p:cNvSpPr/>
          <p:nvPr/>
        </p:nvSpPr>
        <p:spPr>
          <a:xfrm>
            <a:off x="2642500" y="2739075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3" name="Google Shape;2253;g23b9dfdef5c_5_5"/>
          <p:cNvSpPr/>
          <p:nvPr/>
        </p:nvSpPr>
        <p:spPr>
          <a:xfrm>
            <a:off x="3762713" y="2739075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4" name="Google Shape;2254;g23b9dfdef5c_5_5"/>
          <p:cNvSpPr/>
          <p:nvPr/>
        </p:nvSpPr>
        <p:spPr>
          <a:xfrm>
            <a:off x="43135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5" name="Google Shape;2255;g23b9dfdef5c_5_5"/>
          <p:cNvSpPr/>
          <p:nvPr/>
        </p:nvSpPr>
        <p:spPr>
          <a:xfrm>
            <a:off x="59110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6" name="Google Shape;2256;g23b9dfdef5c_5_5"/>
          <p:cNvSpPr txBox="1"/>
          <p:nvPr/>
        </p:nvSpPr>
        <p:spPr>
          <a:xfrm>
            <a:off x="1648925" y="2800338"/>
            <a:ext cx="530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Des 2020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7" name="Google Shape;2257;g23b9dfdef5c_5_5"/>
          <p:cNvSpPr txBox="1"/>
          <p:nvPr/>
        </p:nvSpPr>
        <p:spPr>
          <a:xfrm>
            <a:off x="2365450" y="2800338"/>
            <a:ext cx="6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May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2021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8" name="Google Shape;2258;g23b9dfdef5c_5_5"/>
          <p:cNvSpPr txBox="1"/>
          <p:nvPr/>
        </p:nvSpPr>
        <p:spPr>
          <a:xfrm>
            <a:off x="3537100" y="2800338"/>
            <a:ext cx="6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June </a:t>
            </a: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2021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4" name="Google Shape;2244;g23b9dfdef5c_5_5"/>
          <p:cNvSpPr txBox="1"/>
          <p:nvPr/>
        </p:nvSpPr>
        <p:spPr>
          <a:xfrm>
            <a:off x="4065100" y="2800338"/>
            <a:ext cx="6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July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2021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9" name="Google Shape;2259;g23b9dfdef5c_5_5"/>
          <p:cNvSpPr txBox="1"/>
          <p:nvPr/>
        </p:nvSpPr>
        <p:spPr>
          <a:xfrm>
            <a:off x="775300" y="3672225"/>
            <a:ext cx="1424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Bukalapak Digital Merchant Survey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May 27 - June 27, 2020</a:t>
            </a:r>
            <a:endParaRPr sz="600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1,020 respondents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Text&#10;&#10;Description automatically generated" id="2260" name="Google Shape;2260;g23b9dfdef5c_5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00" y="3497550"/>
            <a:ext cx="978200" cy="194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1" name="Google Shape;2261;g23b9dfdef5c_5_5"/>
          <p:cNvPicPr preferRelativeResize="0"/>
          <p:nvPr/>
        </p:nvPicPr>
        <p:blipFill rotWithShape="1">
          <a:blip r:embed="rId4">
            <a:alphaModFix/>
          </a:blip>
          <a:srcRect b="14725" l="24922" r="24028" t="15285"/>
          <a:stretch/>
        </p:blipFill>
        <p:spPr>
          <a:xfrm>
            <a:off x="1822613" y="4129944"/>
            <a:ext cx="384049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262" name="Google Shape;2262;g23b9dfdef5c_5_5"/>
          <p:cNvSpPr txBox="1"/>
          <p:nvPr/>
        </p:nvSpPr>
        <p:spPr>
          <a:xfrm>
            <a:off x="2169125" y="4067400"/>
            <a:ext cx="1669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Cyrus Network Survey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May 2021</a:t>
            </a:r>
            <a:endParaRPr sz="600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2,000 respondents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63" name="Google Shape;2263;g23b9dfdef5c_5_5"/>
          <p:cNvGrpSpPr/>
          <p:nvPr/>
        </p:nvGrpSpPr>
        <p:grpSpPr>
          <a:xfrm>
            <a:off x="3067400" y="1025575"/>
            <a:ext cx="1481775" cy="492600"/>
            <a:chOff x="3067400" y="1101775"/>
            <a:chExt cx="1481775" cy="492600"/>
          </a:xfrm>
        </p:grpSpPr>
        <p:pic>
          <p:nvPicPr>
            <p:cNvPr id="2264" name="Google Shape;2264;g23b9dfdef5c_5_5"/>
            <p:cNvPicPr preferRelativeResize="0"/>
            <p:nvPr/>
          </p:nvPicPr>
          <p:blipFill rotWithShape="1">
            <a:blip r:embed="rId5">
              <a:alphaModFix/>
            </a:blip>
            <a:srcRect b="3212" l="0" r="0" t="4194"/>
            <a:stretch/>
          </p:blipFill>
          <p:spPr>
            <a:xfrm>
              <a:off x="3067400" y="1208400"/>
              <a:ext cx="295640" cy="274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5" name="Google Shape;2265;g23b9dfdef5c_5_5"/>
            <p:cNvSpPr txBox="1"/>
            <p:nvPr/>
          </p:nvSpPr>
          <p:spPr>
            <a:xfrm>
              <a:off x="3350075" y="1101775"/>
              <a:ext cx="11991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r>
                <a:rPr b="1" lang="en" sz="800">
                  <a:solidFill>
                    <a:srgbClr val="0070C0"/>
                  </a:solidFill>
                  <a:latin typeface="Poppins"/>
                  <a:ea typeface="Poppins"/>
                  <a:cs typeface="Poppins"/>
                  <a:sym typeface="Poppins"/>
                </a:rPr>
                <a:t>Ipsos Survey</a:t>
              </a:r>
              <a:endParaRPr b="1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June 16-24, 2021</a:t>
              </a:r>
              <a:endParaRPr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500 respondents</a:t>
              </a:r>
              <a:endParaRPr b="1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66" name="Google Shape;2266;g23b9dfdef5c_5_5"/>
          <p:cNvSpPr txBox="1"/>
          <p:nvPr/>
        </p:nvSpPr>
        <p:spPr>
          <a:xfrm>
            <a:off x="58525" y="3237538"/>
            <a:ext cx="728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1" lang="en" sz="800">
                <a:solidFill>
                  <a:srgbClr val="CC0000"/>
                </a:solidFill>
                <a:latin typeface="Poppins"/>
                <a:ea typeface="Poppins"/>
                <a:cs typeface="Poppins"/>
                <a:sym typeface="Poppins"/>
              </a:rPr>
              <a:t>Prakerja </a:t>
            </a:r>
            <a:r>
              <a:rPr b="1" i="1" lang="en" sz="800" u="none" cap="none" strike="noStrike">
                <a:solidFill>
                  <a:srgbClr val="CC0000"/>
                </a:solidFill>
                <a:latin typeface="Poppins"/>
                <a:ea typeface="Poppins"/>
                <a:cs typeface="Poppins"/>
                <a:sym typeface="Poppins"/>
              </a:rPr>
              <a:t>Launch</a:t>
            </a:r>
            <a:endParaRPr b="1" i="0" sz="800" u="none" cap="none" strike="noStrike">
              <a:solidFill>
                <a:srgbClr val="CC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67" name="Google Shape;2267;g23b9dfdef5c_5_5"/>
          <p:cNvSpPr/>
          <p:nvPr/>
        </p:nvSpPr>
        <p:spPr>
          <a:xfrm>
            <a:off x="76636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8" name="Google Shape;2268;g23b9dfdef5c_5_5"/>
          <p:cNvSpPr txBox="1"/>
          <p:nvPr/>
        </p:nvSpPr>
        <p:spPr>
          <a:xfrm>
            <a:off x="6290500" y="2800338"/>
            <a:ext cx="728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Oct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2022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69" name="Google Shape;2269;g23b9dfdef5c_5_5"/>
          <p:cNvSpPr/>
          <p:nvPr/>
        </p:nvSpPr>
        <p:spPr>
          <a:xfrm>
            <a:off x="72064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0" name="Google Shape;2270;g23b9dfdef5c_5_5"/>
          <p:cNvSpPr txBox="1"/>
          <p:nvPr/>
        </p:nvSpPr>
        <p:spPr>
          <a:xfrm>
            <a:off x="7018825" y="2800338"/>
            <a:ext cx="582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Nov 2022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271" name="Google Shape;2271;g23b9dfdef5c_5_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54388" y="1400450"/>
            <a:ext cx="858299" cy="237767"/>
          </a:xfrm>
          <a:prstGeom prst="rect">
            <a:avLst/>
          </a:prstGeom>
          <a:noFill/>
          <a:ln>
            <a:noFill/>
          </a:ln>
        </p:spPr>
      </p:pic>
      <p:sp>
        <p:nvSpPr>
          <p:cNvPr id="2272" name="Google Shape;2272;g23b9dfdef5c_5_5"/>
          <p:cNvSpPr txBox="1"/>
          <p:nvPr/>
        </p:nvSpPr>
        <p:spPr>
          <a:xfrm>
            <a:off x="6276550" y="1676799"/>
            <a:ext cx="1862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Survey on National Political-Economy Projections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b="1" lang="en" sz="6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21-27 November 2022</a:t>
            </a:r>
            <a:endParaRPr b="1" sz="6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b="1" lang="en" sz="6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1.220 respondents</a:t>
            </a:r>
            <a:endParaRPr b="1" sz="6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73" name="Google Shape;2273;g23b9dfdef5c_5_5"/>
          <p:cNvSpPr txBox="1"/>
          <p:nvPr/>
        </p:nvSpPr>
        <p:spPr>
          <a:xfrm>
            <a:off x="1523800" y="1752999"/>
            <a:ext cx="1233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Shopee Digital Merchant Survey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December 21 - 25, 2020</a:t>
            </a:r>
            <a:endParaRPr sz="600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15.238 respondents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Text&#10;&#10;Description automatically generated" id="2274" name="Google Shape;2274;g23b9dfdef5c_5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0001" y="1552850"/>
            <a:ext cx="978200" cy="194598"/>
          </a:xfrm>
          <a:prstGeom prst="rect">
            <a:avLst/>
          </a:prstGeom>
          <a:noFill/>
          <a:ln>
            <a:noFill/>
          </a:ln>
        </p:spPr>
      </p:pic>
      <p:sp>
        <p:nvSpPr>
          <p:cNvPr id="2275" name="Google Shape;2275;g23b9dfdef5c_5_5"/>
          <p:cNvSpPr/>
          <p:nvPr/>
        </p:nvSpPr>
        <p:spPr>
          <a:xfrm>
            <a:off x="65968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6" name="Google Shape;2276;g23b9dfdef5c_5_5"/>
          <p:cNvSpPr txBox="1"/>
          <p:nvPr/>
        </p:nvSpPr>
        <p:spPr>
          <a:xfrm>
            <a:off x="3537100" y="3672225"/>
            <a:ext cx="1862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J-PAL SEA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Impact Evaluation</a:t>
            </a:r>
            <a:endParaRPr b="1" i="0" sz="800" u="none" cap="none" strike="noStrike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29 June - 21 Oct 2021</a:t>
            </a:r>
            <a:endParaRPr i="0" sz="600" u="none" cap="none" strike="noStrike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47,750 respondents</a:t>
            </a:r>
            <a:endParaRPr i="0" sz="600" u="none" cap="none" strike="noStrike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2277" name="Google Shape;2277;g23b9dfdef5c_5_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37100" y="3421350"/>
            <a:ext cx="858300" cy="3433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78" name="Google Shape;2278;g23b9dfdef5c_5_5"/>
          <p:cNvCxnSpPr/>
          <p:nvPr/>
        </p:nvCxnSpPr>
        <p:spPr>
          <a:xfrm>
            <a:off x="3840425" y="3288775"/>
            <a:ext cx="0" cy="207000"/>
          </a:xfrm>
          <a:prstGeom prst="straightConnector1">
            <a:avLst/>
          </a:prstGeom>
          <a:noFill/>
          <a:ln cap="flat" cmpd="sng" w="9525">
            <a:solidFill>
              <a:srgbClr val="2A72C7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79" name="Google Shape;2279;g23b9dfdef5c_5_5"/>
          <p:cNvSpPr txBox="1"/>
          <p:nvPr/>
        </p:nvSpPr>
        <p:spPr>
          <a:xfrm>
            <a:off x="5646550" y="2800338"/>
            <a:ext cx="6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April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202</a:t>
            </a: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2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80" name="Google Shape;2280;g23b9dfdef5c_5_5"/>
          <p:cNvGrpSpPr/>
          <p:nvPr/>
        </p:nvGrpSpPr>
        <p:grpSpPr>
          <a:xfrm>
            <a:off x="4969275" y="873175"/>
            <a:ext cx="1947400" cy="731125"/>
            <a:chOff x="4816875" y="949375"/>
            <a:chExt cx="1947400" cy="731125"/>
          </a:xfrm>
        </p:grpSpPr>
        <p:pic>
          <p:nvPicPr>
            <p:cNvPr id="2281" name="Google Shape;2281;g23b9dfdef5c_5_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816875" y="949375"/>
              <a:ext cx="728101" cy="354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82" name="Google Shape;2282;g23b9dfdef5c_5_5"/>
            <p:cNvSpPr txBox="1"/>
            <p:nvPr/>
          </p:nvSpPr>
          <p:spPr>
            <a:xfrm>
              <a:off x="4834375" y="1187900"/>
              <a:ext cx="19299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1" lang="en" sz="800">
                  <a:solidFill>
                    <a:srgbClr val="0070C0"/>
                  </a:solidFill>
                  <a:latin typeface="Poppins"/>
                  <a:ea typeface="Poppins"/>
                  <a:cs typeface="Poppins"/>
                  <a:sym typeface="Poppins"/>
                </a:rPr>
                <a:t>CEDS UNPAD Impact Evaluation</a:t>
              </a:r>
              <a:endParaRPr b="1" i="0" sz="800" u="none" cap="none" strike="noStrike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April - August 2022</a:t>
              </a:r>
              <a:b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</a:br>
              <a: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4,141 respondents</a:t>
              </a:r>
              <a:endParaRPr i="0" sz="600" u="none" cap="none" strike="noStrike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endParaRPr>
            </a:p>
          </p:txBody>
        </p:sp>
      </p:grpSp>
      <p:pic>
        <p:nvPicPr>
          <p:cNvPr id="2283" name="Google Shape;2283;g23b9dfdef5c_5_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472975" y="4013767"/>
            <a:ext cx="465352" cy="354275"/>
          </a:xfrm>
          <a:prstGeom prst="rect">
            <a:avLst/>
          </a:prstGeom>
          <a:noFill/>
          <a:ln>
            <a:noFill/>
          </a:ln>
        </p:spPr>
      </p:pic>
      <p:sp>
        <p:nvSpPr>
          <p:cNvPr id="2284" name="Google Shape;2284;g23b9dfdef5c_5_5"/>
          <p:cNvSpPr txBox="1"/>
          <p:nvPr/>
        </p:nvSpPr>
        <p:spPr>
          <a:xfrm>
            <a:off x="4878713" y="3991200"/>
            <a:ext cx="1862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Presisi Indonesia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Impact Evaluation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24 Sep - 1 Nov 2022</a:t>
            </a:r>
            <a:endParaRPr sz="600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2,156 respondents</a:t>
            </a:r>
            <a:endParaRPr sz="600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descr="Text&#10;&#10;Description automatically generated" id="2285" name="Google Shape;2285;g23b9dfdef5c_5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2151" y="3466610"/>
            <a:ext cx="978200" cy="194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6" name="Google Shape;2286;g23b9dfdef5c_5_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979691" y="3466610"/>
            <a:ext cx="326571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287" name="Google Shape;2287;g23b9dfdef5c_5_5"/>
          <p:cNvSpPr txBox="1"/>
          <p:nvPr/>
        </p:nvSpPr>
        <p:spPr>
          <a:xfrm>
            <a:off x="5936050" y="3672225"/>
            <a:ext cx="1669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Montserrat"/>
                <a:ea typeface="Montserrat"/>
                <a:cs typeface="Montserrat"/>
                <a:sym typeface="Montserrat"/>
              </a:rPr>
              <a:t>World Bank-TNP2K Survey</a:t>
            </a:r>
            <a:endParaRPr b="1" sz="800">
              <a:solidFill>
                <a:srgbClr val="0070C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Montserrat"/>
                <a:ea typeface="Montserrat"/>
                <a:cs typeface="Montserrat"/>
                <a:sym typeface="Montserrat"/>
              </a:rPr>
              <a:t>on G2P Payment</a:t>
            </a:r>
            <a:endParaRPr b="1" sz="800">
              <a:solidFill>
                <a:srgbClr val="0070C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October 6 - 25 2021</a:t>
            </a:r>
            <a:endParaRPr sz="600">
              <a:solidFill>
                <a:srgbClr val="0070C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1,000 respondents</a:t>
            </a:r>
            <a:endParaRPr i="0" sz="600" u="none" cap="none" strike="noStrike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2288" name="Google Shape;2288;g23b9dfdef5c_5_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825398" y="4210315"/>
            <a:ext cx="728100" cy="265978"/>
          </a:xfrm>
          <a:prstGeom prst="rect">
            <a:avLst/>
          </a:prstGeom>
          <a:noFill/>
          <a:ln>
            <a:noFill/>
          </a:ln>
        </p:spPr>
      </p:pic>
      <p:sp>
        <p:nvSpPr>
          <p:cNvPr id="2289" name="Google Shape;2289;g23b9dfdef5c_5_5"/>
          <p:cNvSpPr txBox="1"/>
          <p:nvPr/>
        </p:nvSpPr>
        <p:spPr>
          <a:xfrm>
            <a:off x="7475800" y="4143600"/>
            <a:ext cx="11991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CIPG Survey</a:t>
            </a:r>
            <a:endParaRPr b="1" i="0" sz="800" u="none" cap="none" strike="noStrike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11 Des 2022 - 6 Jan 2023</a:t>
            </a:r>
            <a:b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</a:b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385 respondents</a:t>
            </a:r>
            <a:endParaRPr i="0" sz="600" u="none" cap="none" strike="noStrike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290" name="Google Shape;2290;g23b9dfdef5c_5_5"/>
          <p:cNvSpPr txBox="1"/>
          <p:nvPr/>
        </p:nvSpPr>
        <p:spPr>
          <a:xfrm>
            <a:off x="7476025" y="2800338"/>
            <a:ext cx="582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Des 2022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1" name="Google Shape;2291;g23b9dfdef5c_5_5"/>
          <p:cNvSpPr txBox="1"/>
          <p:nvPr/>
        </p:nvSpPr>
        <p:spPr>
          <a:xfrm>
            <a:off x="4827100" y="2800338"/>
            <a:ext cx="6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Sep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2021</a:t>
            </a:r>
            <a:endParaRPr i="0" sz="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2" name="Google Shape;2292;g23b9dfdef5c_5_5"/>
          <p:cNvSpPr/>
          <p:nvPr/>
        </p:nvSpPr>
        <p:spPr>
          <a:xfrm>
            <a:off x="50755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3" name="Google Shape;2293;g23b9dfdef5c_5_5"/>
          <p:cNvSpPr txBox="1"/>
          <p:nvPr/>
        </p:nvSpPr>
        <p:spPr>
          <a:xfrm>
            <a:off x="8501800" y="2862000"/>
            <a:ext cx="728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980000"/>
                </a:solidFill>
                <a:latin typeface="Poppins"/>
                <a:ea typeface="Poppins"/>
                <a:cs typeface="Poppins"/>
                <a:sym typeface="Poppins"/>
              </a:rPr>
              <a:t>2023</a:t>
            </a:r>
            <a:endParaRPr b="1" i="0" sz="800" u="none" cap="none" strike="noStrike">
              <a:solidFill>
                <a:srgbClr val="98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4" name="Google Shape;2294;g23b9dfdef5c_5_5"/>
          <p:cNvSpPr/>
          <p:nvPr/>
        </p:nvSpPr>
        <p:spPr>
          <a:xfrm>
            <a:off x="88066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95" name="Google Shape;2295;g23b9dfdef5c_5_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253404" y="1629050"/>
            <a:ext cx="603981" cy="1756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96" name="Google Shape;2296;g23b9dfdef5c_5_5"/>
          <p:cNvCxnSpPr/>
          <p:nvPr/>
        </p:nvCxnSpPr>
        <p:spPr>
          <a:xfrm>
            <a:off x="1044025" y="3299800"/>
            <a:ext cx="0" cy="207000"/>
          </a:xfrm>
          <a:prstGeom prst="straightConnector1">
            <a:avLst/>
          </a:prstGeom>
          <a:noFill/>
          <a:ln cap="flat" cmpd="sng" w="9525">
            <a:solidFill>
              <a:srgbClr val="2A72C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97" name="Google Shape;2297;g23b9dfdef5c_5_5"/>
          <p:cNvCxnSpPr>
            <a:endCxn id="2279" idx="0"/>
          </p:cNvCxnSpPr>
          <p:nvPr/>
        </p:nvCxnSpPr>
        <p:spPr>
          <a:xfrm flipH="1" rot="-5400000">
            <a:off x="5010250" y="1852038"/>
            <a:ext cx="1245000" cy="651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2A72C7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2298" name="Google Shape;2298;g23b9dfdef5c_5_5"/>
          <p:cNvGrpSpPr/>
          <p:nvPr/>
        </p:nvGrpSpPr>
        <p:grpSpPr>
          <a:xfrm>
            <a:off x="7718350" y="949138"/>
            <a:ext cx="1233000" cy="685525"/>
            <a:chOff x="7702200" y="1025575"/>
            <a:chExt cx="1233000" cy="685525"/>
          </a:xfrm>
        </p:grpSpPr>
        <p:pic>
          <p:nvPicPr>
            <p:cNvPr id="2299" name="Google Shape;2299;g23b9dfdef5c_5_5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8253400" y="1025575"/>
              <a:ext cx="517632" cy="2751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00" name="Google Shape;2300;g23b9dfdef5c_5_5"/>
            <p:cNvSpPr txBox="1"/>
            <p:nvPr/>
          </p:nvSpPr>
          <p:spPr>
            <a:xfrm>
              <a:off x="7702200" y="1187900"/>
              <a:ext cx="12330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1" lang="en" sz="800">
                  <a:solidFill>
                    <a:srgbClr val="0070C0"/>
                  </a:solidFill>
                  <a:latin typeface="Poppins"/>
                  <a:ea typeface="Poppins"/>
                  <a:cs typeface="Poppins"/>
                  <a:sym typeface="Poppins"/>
                </a:rPr>
                <a:t>Normal Scheme </a:t>
              </a:r>
              <a:r>
                <a:rPr b="1" lang="en" sz="800">
                  <a:solidFill>
                    <a:srgbClr val="0070C0"/>
                  </a:solidFill>
                  <a:latin typeface="Poppins"/>
                  <a:ea typeface="Poppins"/>
                  <a:cs typeface="Poppins"/>
                  <a:sym typeface="Poppins"/>
                </a:rPr>
                <a:t>Rapid Assessment </a:t>
              </a:r>
              <a:b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</a:br>
              <a:r>
                <a:rPr i="1"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On-going project</a:t>
              </a:r>
              <a:endParaRPr i="1" sz="600" u="none" cap="none" strike="noStrike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endParaRPr>
            </a:p>
          </p:txBody>
        </p:sp>
      </p:grpSp>
      <p:sp>
        <p:nvSpPr>
          <p:cNvPr id="2301" name="Google Shape;2301;g23b9dfdef5c_5_5"/>
          <p:cNvSpPr txBox="1"/>
          <p:nvPr/>
        </p:nvSpPr>
        <p:spPr>
          <a:xfrm>
            <a:off x="7666787" y="1718787"/>
            <a:ext cx="123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Policy Brief</a:t>
            </a:r>
            <a:b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</a:br>
            <a:r>
              <a:rPr i="1"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On-going project</a:t>
            </a:r>
            <a:endParaRPr i="1" sz="600" u="none" cap="none" strike="noStrike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cxnSp>
        <p:nvCxnSpPr>
          <p:cNvPr id="2302" name="Google Shape;2302;g23b9dfdef5c_5_5"/>
          <p:cNvCxnSpPr>
            <a:stCxn id="2294" idx="0"/>
          </p:cNvCxnSpPr>
          <p:nvPr/>
        </p:nvCxnSpPr>
        <p:spPr>
          <a:xfrm rot="10800000">
            <a:off x="8858800" y="1936050"/>
            <a:ext cx="14100" cy="798000"/>
          </a:xfrm>
          <a:prstGeom prst="straightConnector1">
            <a:avLst/>
          </a:prstGeom>
          <a:noFill/>
          <a:ln cap="flat" cmpd="sng" w="9525">
            <a:solidFill>
              <a:srgbClr val="2A72C7"/>
            </a:solidFill>
            <a:prstDash val="lgDash"/>
            <a:round/>
            <a:headEnd len="med" w="med" type="none"/>
            <a:tailEnd len="med" w="med" type="none"/>
          </a:ln>
        </p:spPr>
      </p:cxnSp>
      <p:grpSp>
        <p:nvGrpSpPr>
          <p:cNvPr id="2303" name="Google Shape;2303;g23b9dfdef5c_5_5"/>
          <p:cNvGrpSpPr/>
          <p:nvPr/>
        </p:nvGrpSpPr>
        <p:grpSpPr>
          <a:xfrm>
            <a:off x="775300" y="796975"/>
            <a:ext cx="1779688" cy="492600"/>
            <a:chOff x="852013" y="873175"/>
            <a:chExt cx="1779688" cy="492600"/>
          </a:xfrm>
        </p:grpSpPr>
        <p:sp>
          <p:nvSpPr>
            <p:cNvPr id="2304" name="Google Shape;2304;g23b9dfdef5c_5_5"/>
            <p:cNvSpPr txBox="1"/>
            <p:nvPr/>
          </p:nvSpPr>
          <p:spPr>
            <a:xfrm>
              <a:off x="1207300" y="873175"/>
              <a:ext cx="14244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 sz="800">
                  <a:solidFill>
                    <a:srgbClr val="0070C0"/>
                  </a:solidFill>
                  <a:latin typeface="Poppins"/>
                  <a:ea typeface="Poppins"/>
                  <a:cs typeface="Poppins"/>
                  <a:sym typeface="Poppins"/>
                </a:rPr>
                <a:t>TNP2K Survey</a:t>
              </a:r>
              <a:endParaRPr b="1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19 May - 1 June 2020</a:t>
              </a:r>
              <a:endParaRPr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lang="en" sz="600">
                  <a:solidFill>
                    <a:srgbClr val="0070C0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4,777 respondents</a:t>
              </a:r>
              <a:endParaRPr b="1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pic>
          <p:nvPicPr>
            <p:cNvPr id="2305" name="Google Shape;2305;g23b9dfdef5c_5_5"/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852013" y="937250"/>
              <a:ext cx="384025" cy="3840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06" name="Google Shape;2306;g23b9dfdef5c_5_5"/>
          <p:cNvSpPr txBox="1"/>
          <p:nvPr/>
        </p:nvSpPr>
        <p:spPr>
          <a:xfrm>
            <a:off x="4209175" y="1476650"/>
            <a:ext cx="1669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CSIS Survey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27 July - 2 August 2021</a:t>
            </a:r>
            <a:endParaRPr sz="600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2,000 respondents</a:t>
            </a:r>
            <a:endParaRPr b="1" sz="800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07" name="Google Shape;2307;g23b9dfdef5c_5_5"/>
          <p:cNvPicPr preferRelativeResize="0"/>
          <p:nvPr/>
        </p:nvPicPr>
        <p:blipFill rotWithShape="1">
          <a:blip r:embed="rId15">
            <a:alphaModFix/>
          </a:blip>
          <a:srcRect b="0" l="0" r="53887" t="0"/>
          <a:stretch/>
        </p:blipFill>
        <p:spPr>
          <a:xfrm>
            <a:off x="3947425" y="1569089"/>
            <a:ext cx="326548" cy="3077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08" name="Google Shape;2308;g23b9dfdef5c_5_5"/>
          <p:cNvCxnSpPr/>
          <p:nvPr/>
        </p:nvCxnSpPr>
        <p:spPr>
          <a:xfrm flipH="1" rot="10800000">
            <a:off x="3849100" y="1457238"/>
            <a:ext cx="7500" cy="12669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09" name="Google Shape;2309;g23b9dfdef5c_5_5"/>
          <p:cNvCxnSpPr/>
          <p:nvPr/>
        </p:nvCxnSpPr>
        <p:spPr>
          <a:xfrm rot="10800000">
            <a:off x="1084425" y="1227580"/>
            <a:ext cx="3000" cy="16065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10" name="Google Shape;2310;g23b9dfdef5c_5_5"/>
          <p:cNvSpPr/>
          <p:nvPr/>
        </p:nvSpPr>
        <p:spPr>
          <a:xfrm>
            <a:off x="998500" y="2734050"/>
            <a:ext cx="132600" cy="1326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11" name="Google Shape;2311;g23b9dfdef5c_5_5"/>
          <p:cNvCxnSpPr/>
          <p:nvPr/>
        </p:nvCxnSpPr>
        <p:spPr>
          <a:xfrm flipH="1" rot="10800000">
            <a:off x="2707750" y="3271125"/>
            <a:ext cx="2100" cy="8328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12" name="Google Shape;2312;g23b9dfdef5c_5_5"/>
          <p:cNvCxnSpPr/>
          <p:nvPr/>
        </p:nvCxnSpPr>
        <p:spPr>
          <a:xfrm>
            <a:off x="6659825" y="3288775"/>
            <a:ext cx="0" cy="207000"/>
          </a:xfrm>
          <a:prstGeom prst="straightConnector1">
            <a:avLst/>
          </a:prstGeom>
          <a:noFill/>
          <a:ln cap="flat" cmpd="sng" w="9525">
            <a:solidFill>
              <a:srgbClr val="2A72C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13" name="Google Shape;2313;g23b9dfdef5c_5_5"/>
          <p:cNvCxnSpPr/>
          <p:nvPr/>
        </p:nvCxnSpPr>
        <p:spPr>
          <a:xfrm flipH="1" rot="10800000">
            <a:off x="5137950" y="3306125"/>
            <a:ext cx="1200" cy="749700"/>
          </a:xfrm>
          <a:prstGeom prst="straightConnector1">
            <a:avLst/>
          </a:prstGeom>
          <a:noFill/>
          <a:ln cap="flat" cmpd="sng" w="9525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14" name="Google Shape;2314;g23b9dfdef5c_5_5"/>
          <p:cNvCxnSpPr>
            <a:endCxn id="2270" idx="0"/>
          </p:cNvCxnSpPr>
          <p:nvPr/>
        </p:nvCxnSpPr>
        <p:spPr>
          <a:xfrm flipH="1" rot="-5400000">
            <a:off x="6611575" y="2101938"/>
            <a:ext cx="729600" cy="6672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2A72C7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15" name="Google Shape;2315;g23b9dfdef5c_5_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896996" y="3391726"/>
            <a:ext cx="465350" cy="280174"/>
          </a:xfrm>
          <a:prstGeom prst="rect">
            <a:avLst/>
          </a:prstGeom>
          <a:noFill/>
          <a:ln>
            <a:noFill/>
          </a:ln>
        </p:spPr>
      </p:pic>
      <p:sp>
        <p:nvSpPr>
          <p:cNvPr id="2316" name="Google Shape;2316;g23b9dfdef5c_5_5"/>
          <p:cNvSpPr txBox="1"/>
          <p:nvPr/>
        </p:nvSpPr>
        <p:spPr>
          <a:xfrm>
            <a:off x="7796200" y="3608025"/>
            <a:ext cx="1521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Impact Evaluation and </a:t>
            </a:r>
            <a:r>
              <a:rPr b="1" lang="en" sz="8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Urban Amenities</a:t>
            </a:r>
            <a:endParaRPr b="1" i="0" sz="800" u="none" cap="none" strike="noStrike">
              <a:solidFill>
                <a:srgbClr val="0070C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24 Sep - 1 Nov 2022</a:t>
            </a:r>
            <a:b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</a:br>
            <a:r>
              <a:rPr lang="en" sz="600">
                <a:solidFill>
                  <a:srgbClr val="0070C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2,156 respondents</a:t>
            </a:r>
            <a:endParaRPr i="0" sz="600" u="none" cap="none" strike="noStrike">
              <a:solidFill>
                <a:srgbClr val="0070C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cxnSp>
        <p:nvCxnSpPr>
          <p:cNvPr id="2317" name="Google Shape;2317;g23b9dfdef5c_5_5"/>
          <p:cNvCxnSpPr/>
          <p:nvPr/>
        </p:nvCxnSpPr>
        <p:spPr>
          <a:xfrm flipH="1">
            <a:off x="8492175" y="3309325"/>
            <a:ext cx="378900" cy="290700"/>
          </a:xfrm>
          <a:prstGeom prst="bentConnector3">
            <a:avLst>
              <a:gd fmla="val -2712" name="adj1"/>
            </a:avLst>
          </a:prstGeom>
          <a:noFill/>
          <a:ln cap="flat" cmpd="sng" w="9525">
            <a:solidFill>
              <a:srgbClr val="0070C0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1" name="Shape 2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2" name="Google Shape;2322;g23b9dfdef5c_5_193"/>
          <p:cNvSpPr/>
          <p:nvPr/>
        </p:nvSpPr>
        <p:spPr>
          <a:xfrm>
            <a:off x="-980125" y="352775"/>
            <a:ext cx="1943400" cy="1943400"/>
          </a:xfrm>
          <a:prstGeom prst="ellipse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3" name="Google Shape;2323;g23b9dfdef5c_5_193"/>
          <p:cNvSpPr txBox="1"/>
          <p:nvPr/>
        </p:nvSpPr>
        <p:spPr>
          <a:xfrm rot="-5400000">
            <a:off x="-291500" y="1016675"/>
            <a:ext cx="1373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Scale of </a:t>
            </a:r>
            <a:r>
              <a:rPr b="1" i="0" lang="en" sz="1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Prakerja</a:t>
            </a:r>
            <a:endParaRPr b="1" i="0" sz="14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24" name="Google Shape;2324;g23b9dfdef5c_5_193"/>
          <p:cNvSpPr txBox="1"/>
          <p:nvPr/>
        </p:nvSpPr>
        <p:spPr>
          <a:xfrm>
            <a:off x="1173589" y="4104289"/>
            <a:ext cx="70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700">
                <a:latin typeface="Poppins"/>
                <a:ea typeface="Poppins"/>
                <a:cs typeface="Poppins"/>
                <a:sym typeface="Poppins"/>
              </a:rPr>
              <a:t>Before</a:t>
            </a:r>
            <a:r>
              <a:rPr b="1" i="0" lang="en" sz="7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Prakerja</a:t>
            </a:r>
            <a:endParaRPr b="1" i="0" sz="7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25" name="Google Shape;2325;g23b9dfdef5c_5_193"/>
          <p:cNvSpPr txBox="1"/>
          <p:nvPr/>
        </p:nvSpPr>
        <p:spPr>
          <a:xfrm>
            <a:off x="1892825" y="4158150"/>
            <a:ext cx="2125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700">
                <a:latin typeface="Poppins"/>
                <a:ea typeface="Poppins"/>
                <a:cs typeface="Poppins"/>
                <a:sym typeface="Poppins"/>
              </a:rPr>
              <a:t>After</a:t>
            </a:r>
            <a:r>
              <a:rPr b="1" i="0" lang="en" sz="7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Prakerja</a:t>
            </a:r>
            <a:endParaRPr b="1" i="0" sz="7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26" name="Google Shape;2326;g23b9dfdef5c_5_1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4472" y="1256246"/>
            <a:ext cx="413861" cy="2987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27" name="Google Shape;2327;g23b9dfdef5c_5_193"/>
          <p:cNvCxnSpPr/>
          <p:nvPr/>
        </p:nvCxnSpPr>
        <p:spPr>
          <a:xfrm>
            <a:off x="2868925" y="4304400"/>
            <a:ext cx="10383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328" name="Google Shape;2328;g23b9dfdef5c_5_193"/>
          <p:cNvCxnSpPr/>
          <p:nvPr/>
        </p:nvCxnSpPr>
        <p:spPr>
          <a:xfrm>
            <a:off x="1868800" y="4176725"/>
            <a:ext cx="0" cy="257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329" name="Google Shape;2329;g23b9dfdef5c_5_19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4897" y="1256648"/>
            <a:ext cx="1120425" cy="4714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0" name="Google Shape;2330;g23b9dfdef5c_5_193"/>
          <p:cNvSpPr txBox="1"/>
          <p:nvPr/>
        </p:nvSpPr>
        <p:spPr>
          <a:xfrm>
            <a:off x="1403313" y="745475"/>
            <a:ext cx="2255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rgbClr val="FFFFFF"/>
                </a:solidFill>
                <a:highlight>
                  <a:srgbClr val="0070C0"/>
                </a:highlight>
                <a:latin typeface="Poppins"/>
                <a:ea typeface="Poppins"/>
                <a:cs typeface="Poppins"/>
                <a:sym typeface="Poppins"/>
              </a:rPr>
              <a:t>Macro Impact</a:t>
            </a:r>
            <a:endParaRPr i="0" sz="1200" u="none" cap="none" strike="noStrike">
              <a:solidFill>
                <a:srgbClr val="FFFFFF"/>
              </a:solidFill>
              <a:highlight>
                <a:srgbClr val="0070C0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31" name="Google Shape;2331;g23b9dfdef5c_5_193"/>
          <p:cNvSpPr/>
          <p:nvPr/>
        </p:nvSpPr>
        <p:spPr>
          <a:xfrm>
            <a:off x="5637425" y="1248511"/>
            <a:ext cx="18864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Helps </a:t>
            </a: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starts a new jobs</a:t>
            </a:r>
            <a:endParaRPr b="1" i="0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32" name="Google Shape;2332;g23b9dfdef5c_5_193"/>
          <p:cNvSpPr/>
          <p:nvPr/>
        </p:nvSpPr>
        <p:spPr>
          <a:xfrm>
            <a:off x="7503825" y="1256649"/>
            <a:ext cx="581100" cy="2757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rgbClr val="FFFFFF"/>
                </a:solidFill>
                <a:latin typeface="Work Sans"/>
                <a:ea typeface="Work Sans"/>
                <a:cs typeface="Work Sans"/>
                <a:sym typeface="Work Sans"/>
              </a:rPr>
              <a:t>+18%</a:t>
            </a:r>
            <a:endParaRPr b="0" i="0" sz="1000" u="none" cap="none" strike="noStrik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333" name="Google Shape;2333;g23b9dfdef5c_5_193"/>
          <p:cNvSpPr/>
          <p:nvPr/>
        </p:nvSpPr>
        <p:spPr>
          <a:xfrm>
            <a:off x="5637425" y="1616825"/>
            <a:ext cx="1713900" cy="42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Increases monthly income by 10% </a:t>
            </a: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compared to non-beneficiaries</a:t>
            </a:r>
            <a:endParaRPr i="0" sz="800" u="none" cap="none" strike="noStrike">
              <a:solidFill>
                <a:schemeClr val="dk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2334" name="Google Shape;2334;g23b9dfdef5c_5_193"/>
          <p:cNvSpPr/>
          <p:nvPr/>
        </p:nvSpPr>
        <p:spPr>
          <a:xfrm>
            <a:off x="7427625" y="1598025"/>
            <a:ext cx="1723500" cy="2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en" sz="1100">
                <a:solidFill>
                  <a:schemeClr val="lt1"/>
                </a:solidFill>
                <a:highlight>
                  <a:srgbClr val="F05E00"/>
                </a:highlight>
                <a:latin typeface="Poppins"/>
                <a:ea typeface="Poppins"/>
                <a:cs typeface="Poppins"/>
                <a:sym typeface="Poppins"/>
              </a:rPr>
              <a:t>IDR </a:t>
            </a:r>
            <a:r>
              <a:rPr b="1" i="0" lang="en" sz="1100" u="none" cap="none" strike="noStrike">
                <a:solidFill>
                  <a:schemeClr val="lt1"/>
                </a:solidFill>
                <a:highlight>
                  <a:srgbClr val="F05E00"/>
                </a:highlight>
                <a:latin typeface="Poppins"/>
                <a:ea typeface="Poppins"/>
                <a:cs typeface="Poppins"/>
                <a:sym typeface="Poppins"/>
              </a:rPr>
              <a:t>122</a:t>
            </a:r>
            <a:r>
              <a:rPr b="1" lang="en" sz="1100">
                <a:solidFill>
                  <a:schemeClr val="lt1"/>
                </a:solidFill>
                <a:highlight>
                  <a:srgbClr val="F05E00"/>
                </a:highlight>
                <a:latin typeface="Poppins"/>
                <a:ea typeface="Poppins"/>
                <a:cs typeface="Poppins"/>
                <a:sym typeface="Poppins"/>
              </a:rPr>
              <a:t>,</a:t>
            </a:r>
            <a:r>
              <a:rPr b="1" i="0" lang="en" sz="1100" u="none" cap="none" strike="noStrike">
                <a:solidFill>
                  <a:schemeClr val="lt1"/>
                </a:solidFill>
                <a:highlight>
                  <a:srgbClr val="F05E00"/>
                </a:highlight>
                <a:latin typeface="Poppins"/>
                <a:ea typeface="Poppins"/>
                <a:cs typeface="Poppins"/>
                <a:sym typeface="Poppins"/>
              </a:rPr>
              <a:t>500   </a:t>
            </a:r>
            <a:r>
              <a:rPr b="1" i="0" lang="en" sz="700" u="none" cap="none" strike="noStrike">
                <a:solidFill>
                  <a:schemeClr val="lt1"/>
                </a:solidFill>
                <a:highlight>
                  <a:srgbClr val="F05E00"/>
                </a:highlight>
                <a:latin typeface="Poppins"/>
                <a:ea typeface="Poppins"/>
                <a:cs typeface="Poppins"/>
                <a:sym typeface="Poppins"/>
              </a:rPr>
              <a:t> </a:t>
            </a:r>
            <a:endParaRPr b="1" i="0" sz="700" u="none" cap="none" strike="noStrike">
              <a:solidFill>
                <a:schemeClr val="lt1"/>
              </a:solidFill>
              <a:highlight>
                <a:srgbClr val="F05E00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i="0" lang="en" sz="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≃ 61%</a:t>
            </a: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of the </a:t>
            </a: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Food Assistance Cards</a:t>
            </a:r>
            <a:endParaRPr i="0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≃ </a:t>
            </a:r>
            <a:r>
              <a:rPr i="0" lang="en" sz="7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4,</a:t>
            </a: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2% of the a</a:t>
            </a: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verage labor wage</a:t>
            </a: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sz="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≃ 15,5% ROI</a:t>
            </a:r>
            <a:endParaRPr i="0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35" name="Google Shape;2335;g23b9dfdef5c_5_193"/>
          <p:cNvSpPr txBox="1"/>
          <p:nvPr/>
        </p:nvSpPr>
        <p:spPr>
          <a:xfrm>
            <a:off x="5580675" y="745475"/>
            <a:ext cx="2389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lt1"/>
                </a:solidFill>
                <a:highlight>
                  <a:srgbClr val="0070C0"/>
                </a:highlight>
                <a:latin typeface="Poppins"/>
                <a:ea typeface="Poppins"/>
                <a:cs typeface="Poppins"/>
                <a:sym typeface="Poppins"/>
              </a:rPr>
              <a:t>Impact on Beneficiaries</a:t>
            </a:r>
            <a:endParaRPr i="0" sz="1200" u="none" cap="none" strike="noStrike">
              <a:solidFill>
                <a:schemeClr val="lt1"/>
              </a:solidFill>
              <a:highlight>
                <a:srgbClr val="0070C0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36" name="Google Shape;2336;g23b9dfdef5c_5_193"/>
          <p:cNvPicPr preferRelativeResize="0"/>
          <p:nvPr/>
        </p:nvPicPr>
        <p:blipFill rotWithShape="1">
          <a:blip r:embed="rId5">
            <a:alphaModFix/>
          </a:blip>
          <a:srcRect b="15247" l="0" r="0" t="0"/>
          <a:stretch/>
        </p:blipFill>
        <p:spPr>
          <a:xfrm>
            <a:off x="4574899" y="2260526"/>
            <a:ext cx="1120425" cy="692223"/>
          </a:xfrm>
          <a:prstGeom prst="rect">
            <a:avLst/>
          </a:prstGeom>
          <a:noFill/>
          <a:ln>
            <a:noFill/>
          </a:ln>
        </p:spPr>
      </p:pic>
      <p:sp>
        <p:nvSpPr>
          <p:cNvPr id="2337" name="Google Shape;2337;g23b9dfdef5c_5_193"/>
          <p:cNvSpPr/>
          <p:nvPr/>
        </p:nvSpPr>
        <p:spPr>
          <a:xfrm>
            <a:off x="5637550" y="2273125"/>
            <a:ext cx="18135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rPr>
              <a:t>Enhances </a:t>
            </a: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entrepreneurial skills</a:t>
            </a:r>
            <a:endParaRPr b="1" i="0" sz="8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38" name="Google Shape;2338;g23b9dfdef5c_5_193"/>
          <p:cNvSpPr/>
          <p:nvPr/>
        </p:nvSpPr>
        <p:spPr>
          <a:xfrm>
            <a:off x="7503826" y="2332386"/>
            <a:ext cx="581100" cy="2616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rgbClr val="FFFFFF"/>
                </a:solidFill>
                <a:latin typeface="Work Sans"/>
                <a:ea typeface="Work Sans"/>
                <a:cs typeface="Work Sans"/>
                <a:sym typeface="Work Sans"/>
              </a:rPr>
              <a:t>+49%</a:t>
            </a:r>
            <a:endParaRPr b="0" i="0" sz="1000" u="none" cap="none" strike="noStrik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339" name="Google Shape;2339;g23b9dfdef5c_5_193"/>
          <p:cNvSpPr/>
          <p:nvPr/>
        </p:nvSpPr>
        <p:spPr>
          <a:xfrm>
            <a:off x="5627925" y="2616071"/>
            <a:ext cx="1723500" cy="42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Increases monthly income by 17-21% </a:t>
            </a: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compared to non-beneficiaries</a:t>
            </a:r>
            <a:endParaRPr b="0" i="0" sz="800" u="none" cap="none" strike="noStrike">
              <a:solidFill>
                <a:schemeClr val="dk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2340" name="Google Shape;2340;g23b9dfdef5c_5_193"/>
          <p:cNvSpPr/>
          <p:nvPr/>
        </p:nvSpPr>
        <p:spPr>
          <a:xfrm>
            <a:off x="7427625" y="2657240"/>
            <a:ext cx="1447500" cy="2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en" sz="110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IDR </a:t>
            </a:r>
            <a:r>
              <a:rPr b="1" i="0" lang="en" sz="1100" u="none" cap="none" strike="noStrike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2</a:t>
            </a:r>
            <a:r>
              <a:rPr b="1" lang="en" sz="110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5</a:t>
            </a:r>
            <a:r>
              <a:rPr b="1" i="0" lang="en" sz="1100" u="none" cap="none" strike="noStrike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5</a:t>
            </a:r>
            <a:r>
              <a:rPr b="1" lang="en" sz="110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,</a:t>
            </a:r>
            <a:r>
              <a:rPr b="1" i="0" lang="en" sz="1100" u="none" cap="none" strike="noStrike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000</a:t>
            </a:r>
            <a:endParaRPr b="1" sz="1100">
              <a:solidFill>
                <a:srgbClr val="0070C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en" sz="110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    </a:t>
            </a:r>
            <a:r>
              <a:rPr b="1" i="0" lang="en" sz="1100" u="none" cap="none" strike="noStrike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- </a:t>
            </a:r>
            <a:r>
              <a:rPr b="1" i="0" lang="en" sz="1100" u="none" cap="none" strike="noStrike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315</a:t>
            </a:r>
            <a:r>
              <a:rPr b="1" lang="en" sz="110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,</a:t>
            </a:r>
            <a:r>
              <a:rPr b="1" lang="en" sz="110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000</a:t>
            </a:r>
            <a:endParaRPr b="0" i="0" sz="1100" u="none" cap="none" strike="noStrike">
              <a:solidFill>
                <a:srgbClr val="0070C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cxnSp>
        <p:nvCxnSpPr>
          <p:cNvPr id="2341" name="Google Shape;2341;g23b9dfdef5c_5_193"/>
          <p:cNvCxnSpPr/>
          <p:nvPr/>
        </p:nvCxnSpPr>
        <p:spPr>
          <a:xfrm>
            <a:off x="1024950" y="1101325"/>
            <a:ext cx="7650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42" name="Google Shape;2342;g23b9dfdef5c_5_193"/>
          <p:cNvSpPr txBox="1"/>
          <p:nvPr/>
        </p:nvSpPr>
        <p:spPr>
          <a:xfrm>
            <a:off x="1024950" y="121375"/>
            <a:ext cx="6326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latin typeface="Poppins"/>
                <a:ea typeface="Poppins"/>
                <a:cs typeface="Poppins"/>
                <a:sym typeface="Poppins"/>
              </a:rPr>
              <a:t>Over</a:t>
            </a:r>
            <a:r>
              <a:rPr b="1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3</a:t>
            </a:r>
            <a:r>
              <a:rPr b="1" lang="en">
                <a:latin typeface="Poppins"/>
                <a:ea typeface="Poppins"/>
                <a:cs typeface="Poppins"/>
                <a:sym typeface="Poppins"/>
              </a:rPr>
              <a:t>.</a:t>
            </a:r>
            <a:r>
              <a:rPr b="1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5 </a:t>
            </a:r>
            <a:r>
              <a:rPr b="1" lang="en">
                <a:latin typeface="Poppins"/>
                <a:ea typeface="Poppins"/>
                <a:cs typeface="Poppins"/>
                <a:sym typeface="Poppins"/>
              </a:rPr>
              <a:t>years</a:t>
            </a:r>
            <a:r>
              <a:rPr b="1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17 million participants in 514 districts/cities gained access to training through Prakerja</a:t>
            </a:r>
            <a:endParaRPr b="1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43" name="Google Shape;2343;g23b9dfdef5c_5_19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69550" y="3244150"/>
            <a:ext cx="850500" cy="85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344" name="Google Shape;2344;g23b9dfdef5c_5_193"/>
          <p:cNvSpPr txBox="1"/>
          <p:nvPr/>
        </p:nvSpPr>
        <p:spPr>
          <a:xfrm>
            <a:off x="5620450" y="3119225"/>
            <a:ext cx="31746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Prakerja </a:t>
            </a: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contributes positively to </a:t>
            </a:r>
            <a:r>
              <a:rPr b="1" lang="en" sz="800">
                <a:latin typeface="Poppins"/>
                <a:ea typeface="Poppins"/>
                <a:cs typeface="Poppins"/>
                <a:sym typeface="Poppins"/>
              </a:rPr>
              <a:t>8 out of 17 SDGs 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(Goals 1, 2, 4, 5, 8, 10, 16, and 17).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45" name="Google Shape;2345;g23b9dfdef5c_5_193"/>
          <p:cNvSpPr txBox="1"/>
          <p:nvPr/>
        </p:nvSpPr>
        <p:spPr>
          <a:xfrm>
            <a:off x="6745797" y="4025950"/>
            <a:ext cx="1886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Prakerja improves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skills that help to </a:t>
            </a:r>
            <a:r>
              <a:rPr b="1" lang="en" sz="800">
                <a:latin typeface="Poppins"/>
                <a:ea typeface="Poppins"/>
                <a:cs typeface="Poppins"/>
                <a:sym typeface="Poppins"/>
              </a:rPr>
              <a:t>obtain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Poppins"/>
                <a:ea typeface="Poppins"/>
                <a:cs typeface="Poppins"/>
                <a:sym typeface="Poppins"/>
              </a:rPr>
              <a:t>decent and better work</a:t>
            </a:r>
            <a:r>
              <a:rPr lang="en" sz="800">
                <a:latin typeface="Poppins"/>
                <a:ea typeface="Poppins"/>
                <a:cs typeface="Poppins"/>
                <a:sym typeface="Poppins"/>
              </a:rPr>
              <a:t>.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46" name="Google Shape;2346;g23b9dfdef5c_5_193"/>
          <p:cNvSpPr txBox="1"/>
          <p:nvPr/>
        </p:nvSpPr>
        <p:spPr>
          <a:xfrm>
            <a:off x="6253740" y="4102150"/>
            <a:ext cx="581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89%</a:t>
            </a:r>
            <a:endParaRPr sz="1200">
              <a:solidFill>
                <a:srgbClr val="0070C0"/>
              </a:solidFill>
            </a:endParaRPr>
          </a:p>
        </p:txBody>
      </p:sp>
      <p:sp>
        <p:nvSpPr>
          <p:cNvPr id="2347" name="Google Shape;2347;g23b9dfdef5c_5_193"/>
          <p:cNvSpPr txBox="1"/>
          <p:nvPr/>
        </p:nvSpPr>
        <p:spPr>
          <a:xfrm>
            <a:off x="6254838" y="3593650"/>
            <a:ext cx="875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88%</a:t>
            </a:r>
            <a:endParaRPr sz="1200">
              <a:solidFill>
                <a:srgbClr val="0070C0"/>
              </a:solidFill>
            </a:endParaRPr>
          </a:p>
        </p:txBody>
      </p:sp>
      <p:sp>
        <p:nvSpPr>
          <p:cNvPr id="2348" name="Google Shape;2348;g23b9dfdef5c_5_193"/>
          <p:cNvSpPr txBox="1"/>
          <p:nvPr/>
        </p:nvSpPr>
        <p:spPr>
          <a:xfrm>
            <a:off x="6731625" y="3528088"/>
            <a:ext cx="2125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Prakerja provides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access to quality </a:t>
            </a: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training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that supports </a:t>
            </a:r>
            <a:r>
              <a:rPr b="1" lang="en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lifelong learning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49" name="Google Shape;2349;g23b9dfdef5c_5_193"/>
          <p:cNvSpPr txBox="1"/>
          <p:nvPr/>
        </p:nvSpPr>
        <p:spPr>
          <a:xfrm>
            <a:off x="5737450" y="5134875"/>
            <a:ext cx="8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90%</a:t>
            </a:r>
            <a:endParaRPr sz="1100"/>
          </a:p>
        </p:txBody>
      </p:sp>
      <p:sp>
        <p:nvSpPr>
          <p:cNvPr id="2350" name="Google Shape;2350;g23b9dfdef5c_5_193"/>
          <p:cNvSpPr txBox="1"/>
          <p:nvPr/>
        </p:nvSpPr>
        <p:spPr>
          <a:xfrm>
            <a:off x="6188250" y="5149350"/>
            <a:ext cx="2336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setuju bahwa Prakerja meningkatkan </a:t>
            </a:r>
            <a:r>
              <a:rPr b="1" lang="en" sz="7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kebiasaan belajar dengan teknologi digital</a:t>
            </a:r>
            <a:endParaRPr b="1" sz="7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351" name="Google Shape;2351;g23b9dfdef5c_5_19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71525" y="3537176"/>
            <a:ext cx="490802" cy="490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2" name="Google Shape;2352;g23b9dfdef5c_5_19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71525" y="4075975"/>
            <a:ext cx="490800" cy="4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3" name="Google Shape;2353;g23b9dfdef5c_5_193"/>
          <p:cNvSpPr txBox="1"/>
          <p:nvPr/>
        </p:nvSpPr>
        <p:spPr>
          <a:xfrm>
            <a:off x="503475" y="3641609"/>
            <a:ext cx="555000" cy="2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lang="en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41.4%</a:t>
            </a:r>
            <a:endParaRPr b="1"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54" name="Google Shape;2354;g23b9dfdef5c_5_193" title="Chart"/>
          <p:cNvPicPr preferRelativeResize="0"/>
          <p:nvPr/>
        </p:nvPicPr>
        <p:blipFill rotWithShape="1">
          <a:blip r:embed="rId9">
            <a:alphaModFix/>
          </a:blip>
          <a:srcRect b="0" l="11754" r="0" t="0"/>
          <a:stretch/>
        </p:blipFill>
        <p:spPr>
          <a:xfrm>
            <a:off x="1056980" y="1916005"/>
            <a:ext cx="3122772" cy="2188171"/>
          </a:xfrm>
          <a:prstGeom prst="rect">
            <a:avLst/>
          </a:prstGeom>
          <a:noFill/>
          <a:ln>
            <a:noFill/>
          </a:ln>
        </p:spPr>
      </p:pic>
      <p:sp>
        <p:nvSpPr>
          <p:cNvPr id="2355" name="Google Shape;2355;g23b9dfdef5c_5_193"/>
          <p:cNvSpPr/>
          <p:nvPr/>
        </p:nvSpPr>
        <p:spPr>
          <a:xfrm>
            <a:off x="1181291" y="1670358"/>
            <a:ext cx="156600" cy="136800"/>
          </a:xfrm>
          <a:prstGeom prst="rect">
            <a:avLst/>
          </a:prstGeom>
          <a:solidFill>
            <a:srgbClr val="2A72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6" name="Google Shape;2356;g23b9dfdef5c_5_193"/>
          <p:cNvSpPr/>
          <p:nvPr/>
        </p:nvSpPr>
        <p:spPr>
          <a:xfrm>
            <a:off x="2594502" y="1667096"/>
            <a:ext cx="156600" cy="136800"/>
          </a:xfrm>
          <a:prstGeom prst="rect">
            <a:avLst/>
          </a:prstGeom>
          <a:solidFill>
            <a:srgbClr val="F05E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7" name="Google Shape;2357;g23b9dfdef5c_5_193"/>
          <p:cNvSpPr txBox="1"/>
          <p:nvPr/>
        </p:nvSpPr>
        <p:spPr>
          <a:xfrm>
            <a:off x="1310522" y="1585030"/>
            <a:ext cx="12354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>
                <a:solidFill>
                  <a:srgbClr val="333333"/>
                </a:solidFill>
                <a:latin typeface="Poppins"/>
                <a:ea typeface="Poppins"/>
                <a:cs typeface="Poppins"/>
                <a:sym typeface="Poppins"/>
              </a:rPr>
              <a:t>Have attended training</a:t>
            </a:r>
            <a:endParaRPr i="0" sz="700" u="none" cap="none" strike="noStrike">
              <a:solidFill>
                <a:srgbClr val="33333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58" name="Google Shape;2358;g23b9dfdef5c_5_193"/>
          <p:cNvSpPr txBox="1"/>
          <p:nvPr/>
        </p:nvSpPr>
        <p:spPr>
          <a:xfrm>
            <a:off x="2723198" y="1584237"/>
            <a:ext cx="17733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700">
                <a:solidFill>
                  <a:srgbClr val="333333"/>
                </a:solidFill>
                <a:latin typeface="Poppins"/>
                <a:ea typeface="Poppins"/>
                <a:cs typeface="Poppins"/>
                <a:sym typeface="Poppins"/>
              </a:rPr>
              <a:t>Never attended training</a:t>
            </a:r>
            <a:endParaRPr i="0" sz="700" u="none" cap="none" strike="noStrike">
              <a:solidFill>
                <a:srgbClr val="33333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59" name="Google Shape;2359;g23b9dfdef5c_5_193"/>
          <p:cNvSpPr txBox="1"/>
          <p:nvPr/>
        </p:nvSpPr>
        <p:spPr>
          <a:xfrm>
            <a:off x="1502475" y="1200150"/>
            <a:ext cx="21594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9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% </a:t>
            </a:r>
            <a:r>
              <a:rPr b="1" lang="en" sz="900">
                <a:latin typeface="Poppins"/>
                <a:ea typeface="Poppins"/>
                <a:cs typeface="Poppins"/>
                <a:sym typeface="Poppins"/>
              </a:rPr>
              <a:t>Workforce who have attended any training </a:t>
            </a:r>
            <a:endParaRPr b="1" i="0" sz="9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360" name="Google Shape;2360;g23b9dfdef5c_5_193"/>
          <p:cNvCxnSpPr/>
          <p:nvPr/>
        </p:nvCxnSpPr>
        <p:spPr>
          <a:xfrm flipH="1">
            <a:off x="1881183" y="1925949"/>
            <a:ext cx="3000" cy="21666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361" name="Google Shape;2361;g23b9dfdef5c_5_193"/>
          <p:cNvCxnSpPr/>
          <p:nvPr/>
        </p:nvCxnSpPr>
        <p:spPr>
          <a:xfrm flipH="1" rot="10800000">
            <a:off x="1533344" y="3507261"/>
            <a:ext cx="2159400" cy="1935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362" name="Google Shape;2362;g23b9dfdef5c_5_193"/>
          <p:cNvSpPr txBox="1"/>
          <p:nvPr/>
        </p:nvSpPr>
        <p:spPr>
          <a:xfrm>
            <a:off x="1232556" y="3680299"/>
            <a:ext cx="6264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7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10</a:t>
            </a:r>
            <a:r>
              <a:rPr b="1" lang="en" sz="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r>
              <a:rPr b="1" i="0" lang="en" sz="7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25%</a:t>
            </a:r>
            <a:endParaRPr b="1" i="0" sz="7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3" name="Google Shape;2363;g23b9dfdef5c_5_193"/>
          <p:cNvSpPr txBox="1"/>
          <p:nvPr/>
        </p:nvSpPr>
        <p:spPr>
          <a:xfrm>
            <a:off x="1915309" y="3618939"/>
            <a:ext cx="626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9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14</a:t>
            </a:r>
            <a:r>
              <a:rPr b="1" lang="en" sz="9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r>
              <a:rPr b="1" i="0" lang="en" sz="9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36%</a:t>
            </a:r>
            <a:endParaRPr b="1" i="0" sz="9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4" name="Google Shape;2364;g23b9dfdef5c_5_193"/>
          <p:cNvSpPr txBox="1"/>
          <p:nvPr/>
        </p:nvSpPr>
        <p:spPr>
          <a:xfrm>
            <a:off x="2598074" y="3618939"/>
            <a:ext cx="626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9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r>
              <a:rPr b="1" lang="en" sz="9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6.</a:t>
            </a:r>
            <a:r>
              <a:rPr b="1" i="0" lang="en" sz="9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36%</a:t>
            </a:r>
            <a:endParaRPr b="1" i="0" sz="9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5" name="Google Shape;2365;g23b9dfdef5c_5_193"/>
          <p:cNvSpPr txBox="1"/>
          <p:nvPr/>
        </p:nvSpPr>
        <p:spPr>
          <a:xfrm>
            <a:off x="3292454" y="3603711"/>
            <a:ext cx="626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r>
              <a:rPr b="1" lang="en" sz="1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9.08</a:t>
            </a:r>
            <a:r>
              <a:rPr b="1" i="0" lang="en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%</a:t>
            </a:r>
            <a:endParaRPr b="1" i="0" sz="10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6" name="Google Shape;2366;g23b9dfdef5c_5_193"/>
          <p:cNvSpPr txBox="1"/>
          <p:nvPr/>
        </p:nvSpPr>
        <p:spPr>
          <a:xfrm>
            <a:off x="1263304" y="1980959"/>
            <a:ext cx="564900" cy="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en" sz="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140.22 million</a:t>
            </a:r>
            <a:endParaRPr b="1" i="0" sz="7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7" name="Google Shape;2367;g23b9dfdef5c_5_193"/>
          <p:cNvSpPr txBox="1"/>
          <p:nvPr/>
        </p:nvSpPr>
        <p:spPr>
          <a:xfrm>
            <a:off x="1915309" y="1988234"/>
            <a:ext cx="626400" cy="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139.81 million</a:t>
            </a:r>
            <a:endParaRPr b="1" i="0" sz="7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8" name="Google Shape;2368;g23b9dfdef5c_5_193"/>
          <p:cNvSpPr txBox="1"/>
          <p:nvPr/>
        </p:nvSpPr>
        <p:spPr>
          <a:xfrm>
            <a:off x="2598074" y="1941135"/>
            <a:ext cx="626400" cy="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144.01 million</a:t>
            </a:r>
            <a:endParaRPr b="1" i="0" sz="7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9" name="Google Shape;2369;g23b9dfdef5c_5_193"/>
          <p:cNvSpPr txBox="1"/>
          <p:nvPr/>
        </p:nvSpPr>
        <p:spPr>
          <a:xfrm>
            <a:off x="3292454" y="1904759"/>
            <a:ext cx="626400" cy="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7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146.62 million</a:t>
            </a:r>
            <a:endParaRPr b="1" i="0" sz="7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70" name="Google Shape;2370;g23b9dfdef5c_5_193"/>
          <p:cNvSpPr txBox="1"/>
          <p:nvPr/>
        </p:nvSpPr>
        <p:spPr>
          <a:xfrm>
            <a:off x="3582823" y="3146100"/>
            <a:ext cx="1185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lang="en" sz="1300">
                <a:solidFill>
                  <a:schemeClr val="lt1"/>
                </a:solidFill>
                <a:highlight>
                  <a:srgbClr val="2A72C7"/>
                </a:highlight>
                <a:latin typeface="Poppins"/>
                <a:ea typeface="Poppins"/>
                <a:cs typeface="Poppins"/>
                <a:sym typeface="Poppins"/>
              </a:rPr>
              <a:t>Doubled!</a:t>
            </a:r>
            <a:endParaRPr b="1" i="0" sz="1300" u="none" cap="none" strike="noStrike">
              <a:solidFill>
                <a:schemeClr val="lt1"/>
              </a:solidFill>
              <a:highlight>
                <a:srgbClr val="2A72C7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MO 2023">
  <a:themeElements>
    <a:clrScheme name="Simple Light">
      <a:dk1>
        <a:srgbClr val="263444"/>
      </a:dk1>
      <a:lt1>
        <a:srgbClr val="FFFFFF"/>
      </a:lt1>
      <a:dk2>
        <a:srgbClr val="67717C"/>
      </a:dk2>
      <a:lt2>
        <a:srgbClr val="BEC2C7"/>
      </a:lt2>
      <a:accent1>
        <a:srgbClr val="F05E00"/>
      </a:accent1>
      <a:accent2>
        <a:srgbClr val="2A72C7"/>
      </a:accent2>
      <a:accent3>
        <a:srgbClr val="F2BA01"/>
      </a:accent3>
      <a:accent4>
        <a:srgbClr val="1D8B2F"/>
      </a:accent4>
      <a:accent5>
        <a:srgbClr val="1D858B"/>
      </a:accent5>
      <a:accent6>
        <a:srgbClr val="952AC7"/>
      </a:accent6>
      <a:hlink>
        <a:srgbClr val="2A72C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MO 2023">
  <a:themeElements>
    <a:clrScheme name="Simple Light">
      <a:dk1>
        <a:srgbClr val="263444"/>
      </a:dk1>
      <a:lt1>
        <a:srgbClr val="FFFFFF"/>
      </a:lt1>
      <a:dk2>
        <a:srgbClr val="67717C"/>
      </a:dk2>
      <a:lt2>
        <a:srgbClr val="BEC2C7"/>
      </a:lt2>
      <a:accent1>
        <a:srgbClr val="F05E00"/>
      </a:accent1>
      <a:accent2>
        <a:srgbClr val="2A72C7"/>
      </a:accent2>
      <a:accent3>
        <a:srgbClr val="F2BA01"/>
      </a:accent3>
      <a:accent4>
        <a:srgbClr val="1D8B2F"/>
      </a:accent4>
      <a:accent5>
        <a:srgbClr val="1D858B"/>
      </a:accent5>
      <a:accent6>
        <a:srgbClr val="952AC7"/>
      </a:accent6>
      <a:hlink>
        <a:srgbClr val="2A72C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