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23"/>
  </p:notesMasterIdLst>
  <p:sldIdLst>
    <p:sldId id="256" r:id="rId6"/>
    <p:sldId id="1044" r:id="rId7"/>
    <p:sldId id="271" r:id="rId8"/>
    <p:sldId id="349" r:id="rId9"/>
    <p:sldId id="350" r:id="rId10"/>
    <p:sldId id="360" r:id="rId11"/>
    <p:sldId id="1045" r:id="rId12"/>
    <p:sldId id="1048" r:id="rId13"/>
    <p:sldId id="303" r:id="rId14"/>
    <p:sldId id="1057" r:id="rId15"/>
    <p:sldId id="1053" r:id="rId16"/>
    <p:sldId id="1058" r:id="rId17"/>
    <p:sldId id="1051" r:id="rId18"/>
    <p:sldId id="1054" r:id="rId19"/>
    <p:sldId id="1059" r:id="rId20"/>
    <p:sldId id="1055" r:id="rId21"/>
    <p:sldId id="270" r:id="rId2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15D103-7152-25E8-EEEE-3AB6F8F22025}" name="Merel Luichies" initials="ML" userId="S::merel.luichies@vvob.org::827d144b-d3bd-4086-a00c-62677d26c7f9" providerId="AD"/>
  <p188:author id="{354A6F3D-B8B0-D26D-2DA5-FB51F32FA7AD}" name="Merel Luichies" initials="ML" userId="S::Merel.Luichies@vvob.org::827d144b-d3bd-4086-a00c-62677d26c7f9" providerId="AD"/>
  <p188:author id="{D00A9441-0336-4A72-23FF-2DA90F640265}" name="Miranda Moolenaar" initials="MM" userId="S::Miranda.Moolenaar@vvob.org::b2af5243-37d3-41ae-945a-234755d4e82c" providerId="AD"/>
  <p188:author id="{C24DAD5D-3FC4-8F91-7D86-40C18E817B59}" name="Carl Beel" initials="CB" userId="S::carl.beel@vvob.org::7a21b4e6-e1de-4e47-af8e-312aaeb6adb0" providerId="AD"/>
  <p188:author id="{7A73FB79-AD36-BA75-8E79-B1FB2CF0CA36}" name="Carl Beel" initials="CB" userId="S::Carl.Beel@vvob.org::7a21b4e6-e1de-4e47-af8e-312aaeb6adb0" providerId="AD"/>
  <p188:author id="{187B74A6-EF1C-9C3E-53D4-C177E3A33A5E}" name="Phalkun Chan" initials="PC" userId="S::Phalkun.Chan@vvob.org::95882816-22cf-4497-9b63-8201335234ad" providerId="AD"/>
  <p188:author id="{7F5547E2-B6B1-3FBD-9811-065DD8B31B2B}" name="Miranda Moolenaar" initials="MM" userId="S::miranda.moolenaar@vvob.org::b2af5243-37d3-41ae-945a-234755d4e82c" providerId="AD"/>
  <p188:author id="{BAF2A2E3-617B-B777-E5E3-CBB45E33E1BD}" name="Virak Uon" initials="VU" userId="S::Virak.Uon@vvob.org::e6bced48-1043-4ac1-b3f1-f9495295bd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8F5C"/>
    <a:srgbClr val="007485"/>
    <a:srgbClr val="000000"/>
    <a:srgbClr val="A8AF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80966-D463-41D1-AAE2-BF8A7584E621}" v="598" dt="2024-02-26T06:58:04.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56" d="100"/>
          <a:sy n="56" d="100"/>
        </p:scale>
        <p:origin x="976" y="4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8EB5A0-CEAC-4B62-9EEA-78868EA9B1B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B6A6247-FD1A-493A-9D4C-1F5FFC83D3C2}">
      <dgm:prSet phldrT="[Text]"/>
      <dgm:spPr/>
      <dgm:t>
        <a:bodyPr/>
        <a:lstStyle/>
        <a:p>
          <a:r>
            <a:rPr lang="en-US"/>
            <a:t>VVOB overview </a:t>
          </a:r>
        </a:p>
      </dgm:t>
    </dgm:pt>
    <dgm:pt modelId="{484DA236-8A3C-4EE7-9B4E-4AD5D72FF458}" type="parTrans" cxnId="{257749A1-FBCA-4DAE-A347-41DAE9557057}">
      <dgm:prSet/>
      <dgm:spPr/>
      <dgm:t>
        <a:bodyPr/>
        <a:lstStyle/>
        <a:p>
          <a:endParaRPr lang="en-US"/>
        </a:p>
      </dgm:t>
    </dgm:pt>
    <dgm:pt modelId="{9A20739C-9DF2-4B22-914D-05C20C922CA0}" type="sibTrans" cxnId="{257749A1-FBCA-4DAE-A347-41DAE9557057}">
      <dgm:prSet/>
      <dgm:spPr/>
      <dgm:t>
        <a:bodyPr/>
        <a:lstStyle/>
        <a:p>
          <a:endParaRPr lang="en-US"/>
        </a:p>
      </dgm:t>
    </dgm:pt>
    <dgm:pt modelId="{8634491C-F866-4FEE-91EC-39C5C183031A}">
      <dgm:prSet phldrT="[Text]"/>
      <dgm:spPr>
        <a:solidFill>
          <a:schemeClr val="accent6">
            <a:lumMod val="50000"/>
          </a:schemeClr>
        </a:solidFill>
      </dgm:spPr>
      <dgm:t>
        <a:bodyPr/>
        <a:lstStyle/>
        <a:p>
          <a:r>
            <a:rPr lang="en-US" dirty="0"/>
            <a:t>Approaches</a:t>
          </a:r>
        </a:p>
      </dgm:t>
    </dgm:pt>
    <dgm:pt modelId="{1A2F23D4-DAA9-41AA-986B-C1B9B5D008DB}" type="parTrans" cxnId="{809F1048-0179-4CDE-BB91-0F4FD58E468A}">
      <dgm:prSet/>
      <dgm:spPr/>
      <dgm:t>
        <a:bodyPr/>
        <a:lstStyle/>
        <a:p>
          <a:endParaRPr lang="en-US"/>
        </a:p>
      </dgm:t>
    </dgm:pt>
    <dgm:pt modelId="{A6E8FEEB-BC1B-4C8F-94BF-9C88AD3B080C}" type="sibTrans" cxnId="{809F1048-0179-4CDE-BB91-0F4FD58E468A}">
      <dgm:prSet/>
      <dgm:spPr/>
      <dgm:t>
        <a:bodyPr/>
        <a:lstStyle/>
        <a:p>
          <a:endParaRPr lang="en-US"/>
        </a:p>
      </dgm:t>
    </dgm:pt>
    <dgm:pt modelId="{EE5B9124-4407-487A-A55A-76F19F387B81}">
      <dgm:prSet phldrT="[Text]"/>
      <dgm:spPr>
        <a:solidFill>
          <a:schemeClr val="accent5">
            <a:lumMod val="75000"/>
          </a:schemeClr>
        </a:solidFill>
      </dgm:spPr>
      <dgm:t>
        <a:bodyPr/>
        <a:lstStyle/>
        <a:p>
          <a:r>
            <a:rPr lang="en-US" dirty="0"/>
            <a:t>Research on SRGBV</a:t>
          </a:r>
        </a:p>
      </dgm:t>
    </dgm:pt>
    <dgm:pt modelId="{73DD0641-0049-4CE0-AF3A-B14DCDB26750}" type="parTrans" cxnId="{388C3A05-B0A7-4489-AE33-DAEC02F85AB6}">
      <dgm:prSet/>
      <dgm:spPr/>
      <dgm:t>
        <a:bodyPr/>
        <a:lstStyle/>
        <a:p>
          <a:endParaRPr lang="en-US"/>
        </a:p>
      </dgm:t>
    </dgm:pt>
    <dgm:pt modelId="{4F386142-38A8-4DD2-8C09-DC63431B8BE5}" type="sibTrans" cxnId="{388C3A05-B0A7-4489-AE33-DAEC02F85AB6}">
      <dgm:prSet/>
      <dgm:spPr/>
      <dgm:t>
        <a:bodyPr/>
        <a:lstStyle/>
        <a:p>
          <a:endParaRPr lang="en-US"/>
        </a:p>
      </dgm:t>
    </dgm:pt>
    <dgm:pt modelId="{7E831DF0-C206-4711-AD00-65FABD26D5BA}">
      <dgm:prSet phldrT="[Text]"/>
      <dgm:spPr>
        <a:solidFill>
          <a:schemeClr val="tx1">
            <a:lumMod val="75000"/>
          </a:schemeClr>
        </a:solidFill>
      </dgm:spPr>
      <dgm:t>
        <a:bodyPr/>
        <a:lstStyle/>
        <a:p>
          <a:r>
            <a:rPr lang="en-US" dirty="0"/>
            <a:t>SRGBV through GRP</a:t>
          </a:r>
        </a:p>
      </dgm:t>
    </dgm:pt>
    <dgm:pt modelId="{2CB0100B-B589-4328-9482-7E4109350549}" type="parTrans" cxnId="{73C09C13-DEC3-4C4A-BA06-2E299DC74AD6}">
      <dgm:prSet/>
      <dgm:spPr/>
      <dgm:t>
        <a:bodyPr/>
        <a:lstStyle/>
        <a:p>
          <a:endParaRPr lang="en-US"/>
        </a:p>
      </dgm:t>
    </dgm:pt>
    <dgm:pt modelId="{22100A78-4E28-4992-9EB4-A7356A8BC89F}" type="sibTrans" cxnId="{73C09C13-DEC3-4C4A-BA06-2E299DC74AD6}">
      <dgm:prSet/>
      <dgm:spPr/>
      <dgm:t>
        <a:bodyPr/>
        <a:lstStyle/>
        <a:p>
          <a:endParaRPr lang="en-US"/>
        </a:p>
      </dgm:t>
    </dgm:pt>
    <dgm:pt modelId="{76B5BF49-E492-4655-B5BC-B3856BB48B02}">
      <dgm:prSet phldrT="[Text]"/>
      <dgm:spPr>
        <a:solidFill>
          <a:schemeClr val="accent4">
            <a:lumMod val="50000"/>
          </a:schemeClr>
        </a:solidFill>
      </dgm:spPr>
      <dgm:t>
        <a:bodyPr/>
        <a:lstStyle/>
        <a:p>
          <a:r>
            <a:rPr lang="en-US" dirty="0"/>
            <a:t>Recommendations</a:t>
          </a:r>
        </a:p>
      </dgm:t>
    </dgm:pt>
    <dgm:pt modelId="{053BE981-0F76-4AAC-9234-18B4B9C00615}" type="parTrans" cxnId="{1886C66D-6BE1-4418-A47F-0D0DD278333C}">
      <dgm:prSet/>
      <dgm:spPr/>
      <dgm:t>
        <a:bodyPr/>
        <a:lstStyle/>
        <a:p>
          <a:endParaRPr lang="en-US"/>
        </a:p>
      </dgm:t>
    </dgm:pt>
    <dgm:pt modelId="{3E9B52E5-954B-4C79-BB45-C4CE36628FEE}" type="sibTrans" cxnId="{1886C66D-6BE1-4418-A47F-0D0DD278333C}">
      <dgm:prSet/>
      <dgm:spPr/>
      <dgm:t>
        <a:bodyPr/>
        <a:lstStyle/>
        <a:p>
          <a:endParaRPr lang="en-US"/>
        </a:p>
      </dgm:t>
    </dgm:pt>
    <dgm:pt modelId="{8D56F4B9-4DC4-4709-AA88-CB3ADA265F0A}" type="pres">
      <dgm:prSet presAssocID="{608EB5A0-CEAC-4B62-9EEA-78868EA9B1B7}" presName="linear" presStyleCnt="0">
        <dgm:presLayoutVars>
          <dgm:animLvl val="lvl"/>
          <dgm:resizeHandles val="exact"/>
        </dgm:presLayoutVars>
      </dgm:prSet>
      <dgm:spPr/>
    </dgm:pt>
    <dgm:pt modelId="{B4AF8E01-F026-4D50-89C3-0DA6ECAAA24C}" type="pres">
      <dgm:prSet presAssocID="{AB6A6247-FD1A-493A-9D4C-1F5FFC83D3C2}" presName="parentText" presStyleLbl="node1" presStyleIdx="0" presStyleCnt="5" custLinFactNeighborX="-422" custLinFactNeighborY="22897">
        <dgm:presLayoutVars>
          <dgm:chMax val="0"/>
          <dgm:bulletEnabled val="1"/>
        </dgm:presLayoutVars>
      </dgm:prSet>
      <dgm:spPr/>
    </dgm:pt>
    <dgm:pt modelId="{1AE30321-3371-491D-902A-CD5FB7BFBCB7}" type="pres">
      <dgm:prSet presAssocID="{9A20739C-9DF2-4B22-914D-05C20C922CA0}" presName="spacer" presStyleCnt="0"/>
      <dgm:spPr/>
    </dgm:pt>
    <dgm:pt modelId="{C461894B-157A-467A-9D15-C1326D370977}" type="pres">
      <dgm:prSet presAssocID="{8634491C-F866-4FEE-91EC-39C5C183031A}" presName="parentText" presStyleLbl="node1" presStyleIdx="1" presStyleCnt="5" custLinFactNeighborY="-34018">
        <dgm:presLayoutVars>
          <dgm:chMax val="0"/>
          <dgm:bulletEnabled val="1"/>
        </dgm:presLayoutVars>
      </dgm:prSet>
      <dgm:spPr/>
    </dgm:pt>
    <dgm:pt modelId="{D505702A-C5A3-4D77-8310-2D805A5C07C2}" type="pres">
      <dgm:prSet presAssocID="{A6E8FEEB-BC1B-4C8F-94BF-9C88AD3B080C}" presName="spacer" presStyleCnt="0"/>
      <dgm:spPr/>
    </dgm:pt>
    <dgm:pt modelId="{D2BA19F0-3567-4983-9A95-FAEF191FEEC9}" type="pres">
      <dgm:prSet presAssocID="{7E831DF0-C206-4711-AD00-65FABD26D5BA}" presName="parentText" presStyleLbl="node1" presStyleIdx="2" presStyleCnt="5">
        <dgm:presLayoutVars>
          <dgm:chMax val="0"/>
          <dgm:bulletEnabled val="1"/>
        </dgm:presLayoutVars>
      </dgm:prSet>
      <dgm:spPr/>
    </dgm:pt>
    <dgm:pt modelId="{0A428D31-F27A-4D77-8053-15F9A8E3BC4C}" type="pres">
      <dgm:prSet presAssocID="{22100A78-4E28-4992-9EB4-A7356A8BC89F}" presName="spacer" presStyleCnt="0"/>
      <dgm:spPr/>
    </dgm:pt>
    <dgm:pt modelId="{F48A0B96-8F06-4B68-ABF5-7E58D88A7DD9}" type="pres">
      <dgm:prSet presAssocID="{EE5B9124-4407-487A-A55A-76F19F387B81}" presName="parentText" presStyleLbl="node1" presStyleIdx="3" presStyleCnt="5">
        <dgm:presLayoutVars>
          <dgm:chMax val="0"/>
          <dgm:bulletEnabled val="1"/>
        </dgm:presLayoutVars>
      </dgm:prSet>
      <dgm:spPr/>
    </dgm:pt>
    <dgm:pt modelId="{160488D2-E3C9-4FB5-8557-B4EE149CA404}" type="pres">
      <dgm:prSet presAssocID="{4F386142-38A8-4DD2-8C09-DC63431B8BE5}" presName="spacer" presStyleCnt="0"/>
      <dgm:spPr/>
    </dgm:pt>
    <dgm:pt modelId="{680FC1D5-CEED-4CE4-A106-12E1B505F335}" type="pres">
      <dgm:prSet presAssocID="{76B5BF49-E492-4655-B5BC-B3856BB48B02}" presName="parentText" presStyleLbl="node1" presStyleIdx="4" presStyleCnt="5">
        <dgm:presLayoutVars>
          <dgm:chMax val="0"/>
          <dgm:bulletEnabled val="1"/>
        </dgm:presLayoutVars>
      </dgm:prSet>
      <dgm:spPr/>
    </dgm:pt>
  </dgm:ptLst>
  <dgm:cxnLst>
    <dgm:cxn modelId="{388C3A05-B0A7-4489-AE33-DAEC02F85AB6}" srcId="{608EB5A0-CEAC-4B62-9EEA-78868EA9B1B7}" destId="{EE5B9124-4407-487A-A55A-76F19F387B81}" srcOrd="3" destOrd="0" parTransId="{73DD0641-0049-4CE0-AF3A-B14DCDB26750}" sibTransId="{4F386142-38A8-4DD2-8C09-DC63431B8BE5}"/>
    <dgm:cxn modelId="{73C09C13-DEC3-4C4A-BA06-2E299DC74AD6}" srcId="{608EB5A0-CEAC-4B62-9EEA-78868EA9B1B7}" destId="{7E831DF0-C206-4711-AD00-65FABD26D5BA}" srcOrd="2" destOrd="0" parTransId="{2CB0100B-B589-4328-9482-7E4109350549}" sibTransId="{22100A78-4E28-4992-9EB4-A7356A8BC89F}"/>
    <dgm:cxn modelId="{68F9E029-7713-4516-B6E5-D8084FE98999}" type="presOf" srcId="{EE5B9124-4407-487A-A55A-76F19F387B81}" destId="{F48A0B96-8F06-4B68-ABF5-7E58D88A7DD9}" srcOrd="0" destOrd="0" presId="urn:microsoft.com/office/officeart/2005/8/layout/vList2"/>
    <dgm:cxn modelId="{7A0AC067-1E01-4C40-917B-8885DBFB3E61}" type="presOf" srcId="{7E831DF0-C206-4711-AD00-65FABD26D5BA}" destId="{D2BA19F0-3567-4983-9A95-FAEF191FEEC9}" srcOrd="0" destOrd="0" presId="urn:microsoft.com/office/officeart/2005/8/layout/vList2"/>
    <dgm:cxn modelId="{809F1048-0179-4CDE-BB91-0F4FD58E468A}" srcId="{608EB5A0-CEAC-4B62-9EEA-78868EA9B1B7}" destId="{8634491C-F866-4FEE-91EC-39C5C183031A}" srcOrd="1" destOrd="0" parTransId="{1A2F23D4-DAA9-41AA-986B-C1B9B5D008DB}" sibTransId="{A6E8FEEB-BC1B-4C8F-94BF-9C88AD3B080C}"/>
    <dgm:cxn modelId="{1886C66D-6BE1-4418-A47F-0D0DD278333C}" srcId="{608EB5A0-CEAC-4B62-9EEA-78868EA9B1B7}" destId="{76B5BF49-E492-4655-B5BC-B3856BB48B02}" srcOrd="4" destOrd="0" parTransId="{053BE981-0F76-4AAC-9234-18B4B9C00615}" sibTransId="{3E9B52E5-954B-4C79-BB45-C4CE36628FEE}"/>
    <dgm:cxn modelId="{D26FFC4F-798B-4CAB-A8E0-C8BA60C6E8D3}" type="presOf" srcId="{76B5BF49-E492-4655-B5BC-B3856BB48B02}" destId="{680FC1D5-CEED-4CE4-A106-12E1B505F335}" srcOrd="0" destOrd="0" presId="urn:microsoft.com/office/officeart/2005/8/layout/vList2"/>
    <dgm:cxn modelId="{257749A1-FBCA-4DAE-A347-41DAE9557057}" srcId="{608EB5A0-CEAC-4B62-9EEA-78868EA9B1B7}" destId="{AB6A6247-FD1A-493A-9D4C-1F5FFC83D3C2}" srcOrd="0" destOrd="0" parTransId="{484DA236-8A3C-4EE7-9B4E-4AD5D72FF458}" sibTransId="{9A20739C-9DF2-4B22-914D-05C20C922CA0}"/>
    <dgm:cxn modelId="{A82830CA-7ED7-4FE8-A3FF-43C398057554}" type="presOf" srcId="{AB6A6247-FD1A-493A-9D4C-1F5FFC83D3C2}" destId="{B4AF8E01-F026-4D50-89C3-0DA6ECAAA24C}" srcOrd="0" destOrd="0" presId="urn:microsoft.com/office/officeart/2005/8/layout/vList2"/>
    <dgm:cxn modelId="{E057CCE3-AA2D-4FAA-90BA-A75ABC10EA65}" type="presOf" srcId="{608EB5A0-CEAC-4B62-9EEA-78868EA9B1B7}" destId="{8D56F4B9-4DC4-4709-AA88-CB3ADA265F0A}" srcOrd="0" destOrd="0" presId="urn:microsoft.com/office/officeart/2005/8/layout/vList2"/>
    <dgm:cxn modelId="{C95A46F1-14C2-4919-9180-C55722DE04B1}" type="presOf" srcId="{8634491C-F866-4FEE-91EC-39C5C183031A}" destId="{C461894B-157A-467A-9D15-C1326D370977}" srcOrd="0" destOrd="0" presId="urn:microsoft.com/office/officeart/2005/8/layout/vList2"/>
    <dgm:cxn modelId="{74780BAB-1652-4FD6-8E2D-0F36944A4A22}" type="presParOf" srcId="{8D56F4B9-4DC4-4709-AA88-CB3ADA265F0A}" destId="{B4AF8E01-F026-4D50-89C3-0DA6ECAAA24C}" srcOrd="0" destOrd="0" presId="urn:microsoft.com/office/officeart/2005/8/layout/vList2"/>
    <dgm:cxn modelId="{BA8E3A21-F562-443C-99DE-BF9949470746}" type="presParOf" srcId="{8D56F4B9-4DC4-4709-AA88-CB3ADA265F0A}" destId="{1AE30321-3371-491D-902A-CD5FB7BFBCB7}" srcOrd="1" destOrd="0" presId="urn:microsoft.com/office/officeart/2005/8/layout/vList2"/>
    <dgm:cxn modelId="{3F2E7D84-F378-4EB1-B42B-EBC07E6A2968}" type="presParOf" srcId="{8D56F4B9-4DC4-4709-AA88-CB3ADA265F0A}" destId="{C461894B-157A-467A-9D15-C1326D370977}" srcOrd="2" destOrd="0" presId="urn:microsoft.com/office/officeart/2005/8/layout/vList2"/>
    <dgm:cxn modelId="{4492D086-0AA6-44A8-AE23-3FC81B19060D}" type="presParOf" srcId="{8D56F4B9-4DC4-4709-AA88-CB3ADA265F0A}" destId="{D505702A-C5A3-4D77-8310-2D805A5C07C2}" srcOrd="3" destOrd="0" presId="urn:microsoft.com/office/officeart/2005/8/layout/vList2"/>
    <dgm:cxn modelId="{84ECC892-67A5-4136-B2E0-A771C63B6CAB}" type="presParOf" srcId="{8D56F4B9-4DC4-4709-AA88-CB3ADA265F0A}" destId="{D2BA19F0-3567-4983-9A95-FAEF191FEEC9}" srcOrd="4" destOrd="0" presId="urn:microsoft.com/office/officeart/2005/8/layout/vList2"/>
    <dgm:cxn modelId="{A7E1B0E9-330F-4ECE-BFB0-3EBCF03E6CFE}" type="presParOf" srcId="{8D56F4B9-4DC4-4709-AA88-CB3ADA265F0A}" destId="{0A428D31-F27A-4D77-8053-15F9A8E3BC4C}" srcOrd="5" destOrd="0" presId="urn:microsoft.com/office/officeart/2005/8/layout/vList2"/>
    <dgm:cxn modelId="{2C1E61F4-9168-4839-8F6B-A08F9850E253}" type="presParOf" srcId="{8D56F4B9-4DC4-4709-AA88-CB3ADA265F0A}" destId="{F48A0B96-8F06-4B68-ABF5-7E58D88A7DD9}" srcOrd="6" destOrd="0" presId="urn:microsoft.com/office/officeart/2005/8/layout/vList2"/>
    <dgm:cxn modelId="{329D85C6-BCCF-4E55-B497-68B83EA19479}" type="presParOf" srcId="{8D56F4B9-4DC4-4709-AA88-CB3ADA265F0A}" destId="{160488D2-E3C9-4FB5-8557-B4EE149CA404}" srcOrd="7" destOrd="0" presId="urn:microsoft.com/office/officeart/2005/8/layout/vList2"/>
    <dgm:cxn modelId="{FCDEB4C1-8A6E-4A75-A828-488369258F63}" type="presParOf" srcId="{8D56F4B9-4DC4-4709-AA88-CB3ADA265F0A}" destId="{680FC1D5-CEED-4CE4-A106-12E1B505F335}"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30661-F72D-4A26-9338-4F9517BA3E82}"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nl-BE"/>
        </a:p>
      </dgm:t>
    </dgm:pt>
    <dgm:pt modelId="{0128A177-E7F2-4FB3-AEEE-3758633E6CEE}">
      <dgm:prSet custT="1"/>
      <dgm:spPr/>
      <dgm:t>
        <a:bodyPr/>
        <a:lstStyle/>
        <a:p>
          <a:r>
            <a:rPr lang="en-US" sz="2400" b="0" dirty="0">
              <a:latin typeface="Myriad Pro" panose="020B0503030403020204"/>
            </a:rPr>
            <a:t>To ensure primary and lower-secondary school children are protected from School-Related Gender-Based Violence (SRGBV) to enable equitable participation in all spheres of life.</a:t>
          </a:r>
          <a:endParaRPr lang="nl-BE" sz="2400" b="0" dirty="0">
            <a:latin typeface="Myriad Pro" panose="020B0503030403020204"/>
          </a:endParaRPr>
        </a:p>
      </dgm:t>
    </dgm:pt>
    <dgm:pt modelId="{20ECB59A-621C-4B77-B101-80FCEE0CCADD}" type="parTrans" cxnId="{90E69D4A-F9EF-40AE-9F89-282008765FF6}">
      <dgm:prSet/>
      <dgm:spPr/>
      <dgm:t>
        <a:bodyPr/>
        <a:lstStyle/>
        <a:p>
          <a:endParaRPr lang="nl-BE"/>
        </a:p>
      </dgm:t>
    </dgm:pt>
    <dgm:pt modelId="{A6B3F796-2C63-4576-A7AD-62DEE0586CE4}" type="sibTrans" cxnId="{90E69D4A-F9EF-40AE-9F89-282008765FF6}">
      <dgm:prSet/>
      <dgm:spPr/>
      <dgm:t>
        <a:bodyPr/>
        <a:lstStyle/>
        <a:p>
          <a:endParaRPr lang="nl-BE"/>
        </a:p>
      </dgm:t>
    </dgm:pt>
    <dgm:pt modelId="{D8623B0C-0CAA-490D-A4A6-A0AF1A233787}">
      <dgm:prSet custT="1"/>
      <dgm:spPr>
        <a:solidFill>
          <a:srgbClr val="007485"/>
        </a:solidFill>
      </dgm:spPr>
      <dgm:t>
        <a:bodyPr/>
        <a:lstStyle/>
        <a:p>
          <a:pPr marL="0" lvl="0" indent="0" algn="l" defTabSz="1066800">
            <a:lnSpc>
              <a:spcPct val="90000"/>
            </a:lnSpc>
            <a:spcBef>
              <a:spcPct val="0"/>
            </a:spcBef>
            <a:spcAft>
              <a:spcPct val="35000"/>
            </a:spcAft>
            <a:buNone/>
          </a:pPr>
          <a:r>
            <a:rPr lang="en-US" sz="2400" kern="1200" dirty="0">
              <a:solidFill>
                <a:prstClr val="white"/>
              </a:solidFill>
              <a:latin typeface="Myriad Pro" panose="020B0503030403020204"/>
              <a:ea typeface="+mn-ea"/>
              <a:cs typeface="+mn-cs"/>
            </a:rPr>
            <a:t>Outcome</a:t>
          </a:r>
          <a:endParaRPr lang="nl-BE" sz="2400" kern="1200" dirty="0">
            <a:solidFill>
              <a:prstClr val="white"/>
            </a:solidFill>
            <a:latin typeface="Myriad Pro" panose="020B0503030403020204"/>
            <a:ea typeface="+mn-ea"/>
            <a:cs typeface="+mn-cs"/>
          </a:endParaRPr>
        </a:p>
      </dgm:t>
    </dgm:pt>
    <dgm:pt modelId="{B5D82F11-CCB3-4882-A260-636C451B8415}" type="parTrans" cxnId="{B8ED673F-C10F-4D48-ACF4-A43B908C4C34}">
      <dgm:prSet/>
      <dgm:spPr/>
      <dgm:t>
        <a:bodyPr/>
        <a:lstStyle/>
        <a:p>
          <a:endParaRPr lang="nl-BE"/>
        </a:p>
      </dgm:t>
    </dgm:pt>
    <dgm:pt modelId="{023898F4-28F8-427C-9462-A6C2BDE76D42}" type="sibTrans" cxnId="{B8ED673F-C10F-4D48-ACF4-A43B908C4C34}">
      <dgm:prSet/>
      <dgm:spPr/>
      <dgm:t>
        <a:bodyPr/>
        <a:lstStyle/>
        <a:p>
          <a:endParaRPr lang="nl-BE"/>
        </a:p>
      </dgm:t>
    </dgm:pt>
    <dgm:pt modelId="{6FAA6632-38DE-457F-81D1-A9ABD17C4E9E}">
      <dgm:prSet custT="1"/>
      <dgm:spPr/>
      <dgm:t>
        <a:bodyPr/>
        <a:lstStyle/>
        <a:p>
          <a:r>
            <a:rPr lang="en-GB" sz="2400" dirty="0">
              <a:latin typeface="Myriad Pro" panose="020B0503030403020204"/>
            </a:rPr>
            <a:t>Transform the Battambang Teacher Education College (BTEC) and 40 schools into centres of excellence for gender-responsiveness.</a:t>
          </a:r>
          <a:endParaRPr lang="nl-BE" sz="2400" dirty="0">
            <a:latin typeface="Myriad Pro" panose="020B0503030403020204"/>
          </a:endParaRPr>
        </a:p>
      </dgm:t>
    </dgm:pt>
    <dgm:pt modelId="{44EBEA90-A8C4-4242-AE4E-B30862FA9D30}" type="parTrans" cxnId="{86E80BC3-4A82-4B8B-82DA-6AD666F1E30F}">
      <dgm:prSet/>
      <dgm:spPr/>
      <dgm:t>
        <a:bodyPr/>
        <a:lstStyle/>
        <a:p>
          <a:endParaRPr lang="nl-BE"/>
        </a:p>
      </dgm:t>
    </dgm:pt>
    <dgm:pt modelId="{98B837EF-59E8-4255-8430-322A1C91A20F}" type="sibTrans" cxnId="{86E80BC3-4A82-4B8B-82DA-6AD666F1E30F}">
      <dgm:prSet/>
      <dgm:spPr/>
      <dgm:t>
        <a:bodyPr/>
        <a:lstStyle/>
        <a:p>
          <a:endParaRPr lang="nl-BE"/>
        </a:p>
      </dgm:t>
    </dgm:pt>
    <dgm:pt modelId="{2C9B9922-6CA5-4E28-84D9-AE730D6CE3D4}">
      <dgm:prSet custT="1"/>
      <dgm:spPr/>
      <dgm:t>
        <a:bodyPr/>
        <a:lstStyle/>
        <a:p>
          <a:r>
            <a:rPr lang="en-US" sz="2400" dirty="0">
              <a:latin typeface="Myriad Pro" panose="020B0503030403020204"/>
            </a:rPr>
            <a:t>Impact</a:t>
          </a:r>
          <a:endParaRPr lang="nl-BE" sz="2400" dirty="0">
            <a:latin typeface="Myriad Pro" panose="020B0503030403020204"/>
          </a:endParaRPr>
        </a:p>
      </dgm:t>
    </dgm:pt>
    <dgm:pt modelId="{2A4CC170-BDB9-40A2-8FB4-74D10F7D4721}" type="sibTrans" cxnId="{F2372447-22CB-4E83-A85C-6E634EF48FDC}">
      <dgm:prSet/>
      <dgm:spPr/>
      <dgm:t>
        <a:bodyPr/>
        <a:lstStyle/>
        <a:p>
          <a:endParaRPr lang="nl-BE"/>
        </a:p>
      </dgm:t>
    </dgm:pt>
    <dgm:pt modelId="{B74AF0B7-2EF4-4630-AD02-4CB22107B85A}" type="parTrans" cxnId="{F2372447-22CB-4E83-A85C-6E634EF48FDC}">
      <dgm:prSet/>
      <dgm:spPr/>
      <dgm:t>
        <a:bodyPr/>
        <a:lstStyle/>
        <a:p>
          <a:endParaRPr lang="nl-BE"/>
        </a:p>
      </dgm:t>
    </dgm:pt>
    <dgm:pt modelId="{8EC65006-6379-4605-91EC-399FF12EAE04}">
      <dgm:prSet/>
      <dgm:spPr/>
      <dgm:t>
        <a:bodyPr/>
        <a:lstStyle/>
        <a:p>
          <a:endParaRPr lang="nl-BE" sz="1500">
            <a:latin typeface="Abadi" panose="020B0604020104020204" pitchFamily="34" charset="0"/>
          </a:endParaRPr>
        </a:p>
      </dgm:t>
    </dgm:pt>
    <dgm:pt modelId="{A2788EB2-9F97-41EC-917F-03E126323C6F}" type="parTrans" cxnId="{C88427F7-A761-4752-808F-3744F1B62860}">
      <dgm:prSet/>
      <dgm:spPr/>
      <dgm:t>
        <a:bodyPr/>
        <a:lstStyle/>
        <a:p>
          <a:endParaRPr lang="en-US"/>
        </a:p>
      </dgm:t>
    </dgm:pt>
    <dgm:pt modelId="{7DB3D6EE-F2EC-4995-ABFA-801AA8E7B17D}" type="sibTrans" cxnId="{C88427F7-A761-4752-808F-3744F1B62860}">
      <dgm:prSet/>
      <dgm:spPr/>
      <dgm:t>
        <a:bodyPr/>
        <a:lstStyle/>
        <a:p>
          <a:endParaRPr lang="en-US"/>
        </a:p>
      </dgm:t>
    </dgm:pt>
    <dgm:pt modelId="{0E201D86-2FC3-4043-8478-FA457A9A9C5A}">
      <dgm:prSet/>
      <dgm:spPr/>
      <dgm:t>
        <a:bodyPr/>
        <a:lstStyle/>
        <a:p>
          <a:endParaRPr lang="nl-BE" sz="1500" dirty="0">
            <a:latin typeface="Abadi" panose="020B0604020104020204" pitchFamily="34" charset="0"/>
          </a:endParaRPr>
        </a:p>
      </dgm:t>
    </dgm:pt>
    <dgm:pt modelId="{D0B654B8-E922-4029-931D-080177BB901E}" type="parTrans" cxnId="{361C8AE1-CC58-441B-8D92-7DD123CF0D79}">
      <dgm:prSet/>
      <dgm:spPr/>
      <dgm:t>
        <a:bodyPr/>
        <a:lstStyle/>
        <a:p>
          <a:endParaRPr lang="en-US"/>
        </a:p>
      </dgm:t>
    </dgm:pt>
    <dgm:pt modelId="{9295A555-C8F5-4DF9-983C-F84DF8892407}" type="sibTrans" cxnId="{361C8AE1-CC58-441B-8D92-7DD123CF0D79}">
      <dgm:prSet/>
      <dgm:spPr/>
      <dgm:t>
        <a:bodyPr/>
        <a:lstStyle/>
        <a:p>
          <a:endParaRPr lang="en-US"/>
        </a:p>
      </dgm:t>
    </dgm:pt>
    <dgm:pt modelId="{3AD557BE-03C5-4AD3-A1C5-41B29397AD16}">
      <dgm:prSet/>
      <dgm:spPr/>
      <dgm:t>
        <a:bodyPr/>
        <a:lstStyle/>
        <a:p>
          <a:endParaRPr lang="nl-BE" sz="1100" dirty="0">
            <a:latin typeface="Abadi" panose="020B0604020104020204" pitchFamily="34" charset="0"/>
          </a:endParaRPr>
        </a:p>
      </dgm:t>
    </dgm:pt>
    <dgm:pt modelId="{0924C679-EC6E-4EC1-9131-887DF311FEB9}" type="parTrans" cxnId="{ABE9D4DB-13FD-4FD9-9E2C-64B69AD6C4D7}">
      <dgm:prSet/>
      <dgm:spPr/>
      <dgm:t>
        <a:bodyPr/>
        <a:lstStyle/>
        <a:p>
          <a:endParaRPr lang="en-US"/>
        </a:p>
      </dgm:t>
    </dgm:pt>
    <dgm:pt modelId="{86DB633F-E672-4C45-A05C-F9A987B68199}" type="sibTrans" cxnId="{ABE9D4DB-13FD-4FD9-9E2C-64B69AD6C4D7}">
      <dgm:prSet/>
      <dgm:spPr/>
      <dgm:t>
        <a:bodyPr/>
        <a:lstStyle/>
        <a:p>
          <a:endParaRPr lang="en-US"/>
        </a:p>
      </dgm:t>
    </dgm:pt>
    <dgm:pt modelId="{51F39CB5-0C29-496F-8B27-7F987351F04C}">
      <dgm:prSet/>
      <dgm:spPr/>
      <dgm:t>
        <a:bodyPr/>
        <a:lstStyle/>
        <a:p>
          <a:endParaRPr lang="nl-BE" sz="1100" dirty="0">
            <a:latin typeface="Abadi" panose="020B0604020104020204" pitchFamily="34" charset="0"/>
          </a:endParaRPr>
        </a:p>
      </dgm:t>
    </dgm:pt>
    <dgm:pt modelId="{42DCBC19-D493-494D-9405-22E0CCDD7165}" type="parTrans" cxnId="{8E85327E-ABE8-442F-954C-CBB7E9121083}">
      <dgm:prSet/>
      <dgm:spPr/>
      <dgm:t>
        <a:bodyPr/>
        <a:lstStyle/>
        <a:p>
          <a:endParaRPr lang="en-US"/>
        </a:p>
      </dgm:t>
    </dgm:pt>
    <dgm:pt modelId="{CC167B10-68C7-473C-8DC2-015F29F89641}" type="sibTrans" cxnId="{8E85327E-ABE8-442F-954C-CBB7E9121083}">
      <dgm:prSet/>
      <dgm:spPr/>
      <dgm:t>
        <a:bodyPr/>
        <a:lstStyle/>
        <a:p>
          <a:endParaRPr lang="en-US"/>
        </a:p>
      </dgm:t>
    </dgm:pt>
    <dgm:pt modelId="{6AFFA759-22E5-4EFD-8F53-26126A2692B6}">
      <dgm:prSet custT="1"/>
      <dgm:spPr/>
      <dgm:t>
        <a:bodyPr/>
        <a:lstStyle/>
        <a:p>
          <a:endParaRPr lang="nl-BE" sz="2000">
            <a:latin typeface="Abadi" panose="020B0604020104020204" pitchFamily="34" charset="0"/>
          </a:endParaRPr>
        </a:p>
      </dgm:t>
    </dgm:pt>
    <dgm:pt modelId="{061932AA-35DD-4684-BCF7-84DA09BCED92}" type="parTrans" cxnId="{EF0E09EE-51BD-4094-BEA0-644BE67C9922}">
      <dgm:prSet/>
      <dgm:spPr/>
      <dgm:t>
        <a:bodyPr/>
        <a:lstStyle/>
        <a:p>
          <a:endParaRPr lang="en-US"/>
        </a:p>
      </dgm:t>
    </dgm:pt>
    <dgm:pt modelId="{072A3F6F-C186-4515-8DD7-B0E2BC1B7A31}" type="sibTrans" cxnId="{EF0E09EE-51BD-4094-BEA0-644BE67C9922}">
      <dgm:prSet/>
      <dgm:spPr/>
      <dgm:t>
        <a:bodyPr/>
        <a:lstStyle/>
        <a:p>
          <a:endParaRPr lang="en-US"/>
        </a:p>
      </dgm:t>
    </dgm:pt>
    <dgm:pt modelId="{6C0850A1-7D33-400B-A9A1-F183B9E64C0E}">
      <dgm:prSet custT="1"/>
      <dgm:spPr/>
      <dgm:t>
        <a:bodyPr/>
        <a:lstStyle/>
        <a:p>
          <a:endParaRPr lang="nl-BE" sz="2000">
            <a:latin typeface="Abadi" panose="020B0604020104020204" pitchFamily="34" charset="0"/>
          </a:endParaRPr>
        </a:p>
      </dgm:t>
    </dgm:pt>
    <dgm:pt modelId="{6FC1B44A-AC7A-461E-9AAC-3B620CEE9E3F}" type="parTrans" cxnId="{534C150B-0252-4EC1-AEF7-3ED21AA9D038}">
      <dgm:prSet/>
      <dgm:spPr/>
      <dgm:t>
        <a:bodyPr/>
        <a:lstStyle/>
        <a:p>
          <a:endParaRPr lang="en-US"/>
        </a:p>
      </dgm:t>
    </dgm:pt>
    <dgm:pt modelId="{7C9A5648-A77F-4929-B7FC-AC8E304EC5C6}" type="sibTrans" cxnId="{534C150B-0252-4EC1-AEF7-3ED21AA9D038}">
      <dgm:prSet/>
      <dgm:spPr/>
      <dgm:t>
        <a:bodyPr/>
        <a:lstStyle/>
        <a:p>
          <a:endParaRPr lang="en-US"/>
        </a:p>
      </dgm:t>
    </dgm:pt>
    <dgm:pt modelId="{59A59778-7285-4A48-91E1-FBE99CC2E928}" type="pres">
      <dgm:prSet presAssocID="{FD330661-F72D-4A26-9338-4F9517BA3E82}" presName="linear" presStyleCnt="0">
        <dgm:presLayoutVars>
          <dgm:animLvl val="lvl"/>
          <dgm:resizeHandles val="exact"/>
        </dgm:presLayoutVars>
      </dgm:prSet>
      <dgm:spPr/>
    </dgm:pt>
    <dgm:pt modelId="{290F75B6-6AFF-439A-B25C-DFFE8D05DA4D}" type="pres">
      <dgm:prSet presAssocID="{2C9B9922-6CA5-4E28-84D9-AE730D6CE3D4}" presName="parentText" presStyleLbl="node1" presStyleIdx="0" presStyleCnt="2" custScaleY="106328">
        <dgm:presLayoutVars>
          <dgm:chMax val="0"/>
          <dgm:bulletEnabled val="1"/>
        </dgm:presLayoutVars>
      </dgm:prSet>
      <dgm:spPr/>
    </dgm:pt>
    <dgm:pt modelId="{6C2DD3CF-8044-457F-AFC3-38828DF8707A}" type="pres">
      <dgm:prSet presAssocID="{2C9B9922-6CA5-4E28-84D9-AE730D6CE3D4}" presName="childText" presStyleLbl="revTx" presStyleIdx="0" presStyleCnt="2">
        <dgm:presLayoutVars>
          <dgm:bulletEnabled val="1"/>
        </dgm:presLayoutVars>
      </dgm:prSet>
      <dgm:spPr/>
    </dgm:pt>
    <dgm:pt modelId="{E6D3EDE6-B2BE-4C28-928B-91A8BA1306FC}" type="pres">
      <dgm:prSet presAssocID="{D8623B0C-0CAA-490D-A4A6-A0AF1A233787}" presName="parentText" presStyleLbl="node1" presStyleIdx="1" presStyleCnt="2" custScaleY="104957">
        <dgm:presLayoutVars>
          <dgm:chMax val="0"/>
          <dgm:bulletEnabled val="1"/>
        </dgm:presLayoutVars>
      </dgm:prSet>
      <dgm:spPr/>
    </dgm:pt>
    <dgm:pt modelId="{CD813AE8-954F-4086-B0CB-3E4C234ECB68}" type="pres">
      <dgm:prSet presAssocID="{D8623B0C-0CAA-490D-A4A6-A0AF1A233787}" presName="childText" presStyleLbl="revTx" presStyleIdx="1" presStyleCnt="2">
        <dgm:presLayoutVars>
          <dgm:bulletEnabled val="1"/>
        </dgm:presLayoutVars>
      </dgm:prSet>
      <dgm:spPr/>
    </dgm:pt>
  </dgm:ptLst>
  <dgm:cxnLst>
    <dgm:cxn modelId="{1CC99C09-2E96-4ADA-8A18-DD312D4632A2}" type="presOf" srcId="{51F39CB5-0C29-496F-8B27-7F987351F04C}" destId="{CD813AE8-954F-4086-B0CB-3E4C234ECB68}" srcOrd="0" destOrd="2" presId="urn:microsoft.com/office/officeart/2005/8/layout/vList2"/>
    <dgm:cxn modelId="{534C150B-0252-4EC1-AEF7-3ED21AA9D038}" srcId="{D8623B0C-0CAA-490D-A4A6-A0AF1A233787}" destId="{6C0850A1-7D33-400B-A9A1-F183B9E64C0E}" srcOrd="0" destOrd="0" parTransId="{6FC1B44A-AC7A-461E-9AAC-3B620CEE9E3F}" sibTransId="{7C9A5648-A77F-4929-B7FC-AC8E304EC5C6}"/>
    <dgm:cxn modelId="{8913440B-B9C5-4173-A7ED-A710A782C3E0}" type="presOf" srcId="{0E201D86-2FC3-4043-8478-FA457A9A9C5A}" destId="{6C2DD3CF-8044-457F-AFC3-38828DF8707A}" srcOrd="0" destOrd="2" presId="urn:microsoft.com/office/officeart/2005/8/layout/vList2"/>
    <dgm:cxn modelId="{143DF11C-0FEA-4C3D-B375-C21D0DEE57BB}" type="presOf" srcId="{FD330661-F72D-4A26-9338-4F9517BA3E82}" destId="{59A59778-7285-4A48-91E1-FBE99CC2E928}" srcOrd="0" destOrd="0" presId="urn:microsoft.com/office/officeart/2005/8/layout/vList2"/>
    <dgm:cxn modelId="{68D1302A-F7B5-453F-92F4-15DD938B560E}" type="presOf" srcId="{6FAA6632-38DE-457F-81D1-A9ABD17C4E9E}" destId="{CD813AE8-954F-4086-B0CB-3E4C234ECB68}" srcOrd="0" destOrd="1" presId="urn:microsoft.com/office/officeart/2005/8/layout/vList2"/>
    <dgm:cxn modelId="{B8ED673F-C10F-4D48-ACF4-A43B908C4C34}" srcId="{FD330661-F72D-4A26-9338-4F9517BA3E82}" destId="{D8623B0C-0CAA-490D-A4A6-A0AF1A233787}" srcOrd="1" destOrd="0" parTransId="{B5D82F11-CCB3-4882-A260-636C451B8415}" sibTransId="{023898F4-28F8-427C-9462-A6C2BDE76D42}"/>
    <dgm:cxn modelId="{B1B60B66-4BED-4BA4-B84B-E1F2137DD2E9}" type="presOf" srcId="{6AFFA759-22E5-4EFD-8F53-26126A2692B6}" destId="{6C2DD3CF-8044-457F-AFC3-38828DF8707A}" srcOrd="0" destOrd="0" presId="urn:microsoft.com/office/officeart/2005/8/layout/vList2"/>
    <dgm:cxn modelId="{F2372447-22CB-4E83-A85C-6E634EF48FDC}" srcId="{FD330661-F72D-4A26-9338-4F9517BA3E82}" destId="{2C9B9922-6CA5-4E28-84D9-AE730D6CE3D4}" srcOrd="0" destOrd="0" parTransId="{B74AF0B7-2EF4-4630-AD02-4CB22107B85A}" sibTransId="{2A4CC170-BDB9-40A2-8FB4-74D10F7D4721}"/>
    <dgm:cxn modelId="{3CB5C867-DBB2-42D0-81D1-E27250155097}" type="presOf" srcId="{D8623B0C-0CAA-490D-A4A6-A0AF1A233787}" destId="{E6D3EDE6-B2BE-4C28-928B-91A8BA1306FC}" srcOrd="0" destOrd="0" presId="urn:microsoft.com/office/officeart/2005/8/layout/vList2"/>
    <dgm:cxn modelId="{90E69D4A-F9EF-40AE-9F89-282008765FF6}" srcId="{2C9B9922-6CA5-4E28-84D9-AE730D6CE3D4}" destId="{0128A177-E7F2-4FB3-AEEE-3758633E6CEE}" srcOrd="1" destOrd="0" parTransId="{20ECB59A-621C-4B77-B101-80FCEE0CCADD}" sibTransId="{A6B3F796-2C63-4576-A7AD-62DEE0586CE4}"/>
    <dgm:cxn modelId="{487B7950-D722-4ADD-BDFD-410A43BE58E8}" type="presOf" srcId="{8EC65006-6379-4605-91EC-399FF12EAE04}" destId="{6C2DD3CF-8044-457F-AFC3-38828DF8707A}" srcOrd="0" destOrd="3" presId="urn:microsoft.com/office/officeart/2005/8/layout/vList2"/>
    <dgm:cxn modelId="{8E85327E-ABE8-442F-954C-CBB7E9121083}" srcId="{D8623B0C-0CAA-490D-A4A6-A0AF1A233787}" destId="{51F39CB5-0C29-496F-8B27-7F987351F04C}" srcOrd="2" destOrd="0" parTransId="{42DCBC19-D493-494D-9405-22E0CCDD7165}" sibTransId="{CC167B10-68C7-473C-8DC2-015F29F89641}"/>
    <dgm:cxn modelId="{62998283-F01E-427D-8091-9AC5EA411DCE}" type="presOf" srcId="{2C9B9922-6CA5-4E28-84D9-AE730D6CE3D4}" destId="{290F75B6-6AFF-439A-B25C-DFFE8D05DA4D}" srcOrd="0" destOrd="0" presId="urn:microsoft.com/office/officeart/2005/8/layout/vList2"/>
    <dgm:cxn modelId="{5CFDECAF-AFD5-456D-B9D6-0114889B261E}" type="presOf" srcId="{0128A177-E7F2-4FB3-AEEE-3758633E6CEE}" destId="{6C2DD3CF-8044-457F-AFC3-38828DF8707A}" srcOrd="0" destOrd="1" presId="urn:microsoft.com/office/officeart/2005/8/layout/vList2"/>
    <dgm:cxn modelId="{ABD7D1BC-D6FE-4521-B69B-FB421F2FB677}" type="presOf" srcId="{3AD557BE-03C5-4AD3-A1C5-41B29397AD16}" destId="{CD813AE8-954F-4086-B0CB-3E4C234ECB68}" srcOrd="0" destOrd="3" presId="urn:microsoft.com/office/officeart/2005/8/layout/vList2"/>
    <dgm:cxn modelId="{6354ADBE-9293-49C0-B41E-700ABCA3EAB0}" type="presOf" srcId="{6C0850A1-7D33-400B-A9A1-F183B9E64C0E}" destId="{CD813AE8-954F-4086-B0CB-3E4C234ECB68}" srcOrd="0" destOrd="0" presId="urn:microsoft.com/office/officeart/2005/8/layout/vList2"/>
    <dgm:cxn modelId="{86E80BC3-4A82-4B8B-82DA-6AD666F1E30F}" srcId="{D8623B0C-0CAA-490D-A4A6-A0AF1A233787}" destId="{6FAA6632-38DE-457F-81D1-A9ABD17C4E9E}" srcOrd="1" destOrd="0" parTransId="{44EBEA90-A8C4-4242-AE4E-B30862FA9D30}" sibTransId="{98B837EF-59E8-4255-8430-322A1C91A20F}"/>
    <dgm:cxn modelId="{ABE9D4DB-13FD-4FD9-9E2C-64B69AD6C4D7}" srcId="{D8623B0C-0CAA-490D-A4A6-A0AF1A233787}" destId="{3AD557BE-03C5-4AD3-A1C5-41B29397AD16}" srcOrd="3" destOrd="0" parTransId="{0924C679-EC6E-4EC1-9131-887DF311FEB9}" sibTransId="{86DB633F-E672-4C45-A05C-F9A987B68199}"/>
    <dgm:cxn modelId="{361C8AE1-CC58-441B-8D92-7DD123CF0D79}" srcId="{2C9B9922-6CA5-4E28-84D9-AE730D6CE3D4}" destId="{0E201D86-2FC3-4043-8478-FA457A9A9C5A}" srcOrd="2" destOrd="0" parTransId="{D0B654B8-E922-4029-931D-080177BB901E}" sibTransId="{9295A555-C8F5-4DF9-983C-F84DF8892407}"/>
    <dgm:cxn modelId="{EF0E09EE-51BD-4094-BEA0-644BE67C9922}" srcId="{2C9B9922-6CA5-4E28-84D9-AE730D6CE3D4}" destId="{6AFFA759-22E5-4EFD-8F53-26126A2692B6}" srcOrd="0" destOrd="0" parTransId="{061932AA-35DD-4684-BCF7-84DA09BCED92}" sibTransId="{072A3F6F-C186-4515-8DD7-B0E2BC1B7A31}"/>
    <dgm:cxn modelId="{C88427F7-A761-4752-808F-3744F1B62860}" srcId="{2C9B9922-6CA5-4E28-84D9-AE730D6CE3D4}" destId="{8EC65006-6379-4605-91EC-399FF12EAE04}" srcOrd="3" destOrd="0" parTransId="{A2788EB2-9F97-41EC-917F-03E126323C6F}" sibTransId="{7DB3D6EE-F2EC-4995-ABFA-801AA8E7B17D}"/>
    <dgm:cxn modelId="{49894529-F584-4924-90F0-1CBC3E4AC6DF}" type="presParOf" srcId="{59A59778-7285-4A48-91E1-FBE99CC2E928}" destId="{290F75B6-6AFF-439A-B25C-DFFE8D05DA4D}" srcOrd="0" destOrd="0" presId="urn:microsoft.com/office/officeart/2005/8/layout/vList2"/>
    <dgm:cxn modelId="{76362868-DB3B-49D4-AA8E-A3F5516C88BE}" type="presParOf" srcId="{59A59778-7285-4A48-91E1-FBE99CC2E928}" destId="{6C2DD3CF-8044-457F-AFC3-38828DF8707A}" srcOrd="1" destOrd="0" presId="urn:microsoft.com/office/officeart/2005/8/layout/vList2"/>
    <dgm:cxn modelId="{FDB40160-7B13-496B-B190-5B743E67878B}" type="presParOf" srcId="{59A59778-7285-4A48-91E1-FBE99CC2E928}" destId="{E6D3EDE6-B2BE-4C28-928B-91A8BA1306FC}" srcOrd="2" destOrd="0" presId="urn:microsoft.com/office/officeart/2005/8/layout/vList2"/>
    <dgm:cxn modelId="{F4382C3C-9598-4F03-84C3-AD93E316991F}" type="presParOf" srcId="{59A59778-7285-4A48-91E1-FBE99CC2E928}" destId="{CD813AE8-954F-4086-B0CB-3E4C234ECB6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10305F-5D94-4110-87D7-D51311B4D77F}" type="doc">
      <dgm:prSet loTypeId="urn:microsoft.com/office/officeart/2005/8/layout/vList3" loCatId="list" qsTypeId="urn:microsoft.com/office/officeart/2005/8/quickstyle/simple1" qsCatId="simple" csTypeId="urn:microsoft.com/office/officeart/2005/8/colors/colorful5" csCatId="colorful" phldr="1"/>
      <dgm:spPr/>
    </dgm:pt>
    <dgm:pt modelId="{3E0F06A3-5E98-40FA-92FF-1DA9F22C51C6}">
      <dgm:prSet custT="1"/>
      <dgm:spPr>
        <a:solidFill>
          <a:schemeClr val="accent5">
            <a:lumMod val="75000"/>
          </a:schemeClr>
        </a:solidFill>
      </dgm:spPr>
      <dgm:t>
        <a:bodyPr/>
        <a:lstStyle/>
        <a:p>
          <a:pPr marL="0" algn="r">
            <a:lnSpc>
              <a:spcPct val="90000"/>
            </a:lnSpc>
            <a:spcAft>
              <a:spcPts val="0"/>
            </a:spcAft>
          </a:pPr>
          <a:r>
            <a:rPr kumimoji="1" lang="en-US" sz="2800" b="1" dirty="0">
              <a:solidFill>
                <a:schemeClr val="bg1"/>
              </a:solidFill>
              <a:effectLst/>
              <a:latin typeface="Myriad Pro" panose="020B0503030403020204"/>
              <a:ea typeface="PMingLiU" panose="02020500000000000000" pitchFamily="18" charset="-120"/>
              <a:cs typeface="Khmer OS Content" panose="02000500000000020004" pitchFamily="2" charset="0"/>
            </a:rPr>
            <a:t>Capacity development for teachers &amp; leaders</a:t>
          </a:r>
          <a:endParaRPr kumimoji="1" lang="km-KH" sz="2800" b="1" dirty="0">
            <a:solidFill>
              <a:schemeClr val="bg1"/>
            </a:solidFill>
            <a:effectLst/>
            <a:latin typeface="Myriad Pro" panose="020B0503030403020204"/>
            <a:ea typeface="PMingLiU" panose="02020500000000000000" pitchFamily="18" charset="-120"/>
            <a:cs typeface="Khmer OS Content" panose="02000500000000020004" pitchFamily="2" charset="0"/>
          </a:endParaRPr>
        </a:p>
        <a:p>
          <a:pPr marL="0" algn="r">
            <a:lnSpc>
              <a:spcPct val="90000"/>
            </a:lnSpc>
            <a:spcAft>
              <a:spcPts val="0"/>
            </a:spcAft>
          </a:pPr>
          <a:r>
            <a:rPr kumimoji="1" lang="en-US" sz="2400" dirty="0">
              <a:solidFill>
                <a:schemeClr val="bg1"/>
              </a:solidFill>
              <a:latin typeface="Myriad Pro" panose="020B0503030403020204"/>
              <a:ea typeface="PMingLiU" panose="02020500000000000000" pitchFamily="18" charset="-120"/>
              <a:cs typeface="Khmer OS Content" panose="02000500000000020004" pitchFamily="2" charset="0"/>
            </a:rPr>
            <a:t>Gender-responsive pedagogy teaching </a:t>
          </a:r>
        </a:p>
        <a:p>
          <a:pPr marL="0" algn="r">
            <a:lnSpc>
              <a:spcPct val="90000"/>
            </a:lnSpc>
            <a:spcAft>
              <a:spcPts val="0"/>
            </a:spcAft>
          </a:pPr>
          <a:r>
            <a:rPr kumimoji="1" lang="en-US" sz="2400" dirty="0">
              <a:solidFill>
                <a:schemeClr val="bg1"/>
              </a:solidFill>
              <a:latin typeface="Myriad Pro" panose="020B0503030403020204"/>
              <a:ea typeface="PMingLiU" panose="02020500000000000000" pitchFamily="18" charset="-120"/>
              <a:cs typeface="Khmer OS Content" panose="02000500000000020004" pitchFamily="2" charset="0"/>
            </a:rPr>
            <a:t>Gender-responsive leadership</a:t>
          </a:r>
        </a:p>
      </dgm:t>
    </dgm:pt>
    <dgm:pt modelId="{C7FE00FA-F0CA-4024-9A62-A551EF38283A}" type="parTrans" cxnId="{90CE47FF-DC91-4BB0-A36E-04073E60DC37}">
      <dgm:prSet/>
      <dgm:spPr/>
      <dgm:t>
        <a:bodyPr/>
        <a:lstStyle/>
        <a:p>
          <a:endParaRPr lang="en-US" sz="2000">
            <a:solidFill>
              <a:schemeClr val="tx2"/>
            </a:solidFill>
            <a:latin typeface="Khmer OS Content" panose="02000500000000020004" pitchFamily="2" charset="0"/>
            <a:cs typeface="Khmer OS Content" panose="02000500000000020004" pitchFamily="2" charset="0"/>
          </a:endParaRPr>
        </a:p>
      </dgm:t>
    </dgm:pt>
    <dgm:pt modelId="{EEC1AE12-92BD-472C-9539-E90F0CABCA19}" type="sibTrans" cxnId="{90CE47FF-DC91-4BB0-A36E-04073E60DC37}">
      <dgm:prSet/>
      <dgm:spPr/>
      <dgm:t>
        <a:bodyPr/>
        <a:lstStyle/>
        <a:p>
          <a:endParaRPr lang="en-US" sz="2000">
            <a:solidFill>
              <a:schemeClr val="tx2"/>
            </a:solidFill>
            <a:latin typeface="Khmer OS Content" panose="02000500000000020004" pitchFamily="2" charset="0"/>
            <a:cs typeface="Khmer OS Content" panose="02000500000000020004" pitchFamily="2" charset="0"/>
          </a:endParaRPr>
        </a:p>
      </dgm:t>
    </dgm:pt>
    <dgm:pt modelId="{E5F0D5CE-C39E-49E4-96DB-84959FCCEF09}">
      <dgm:prSet custT="1"/>
      <dgm:spPr>
        <a:solidFill>
          <a:srgbClr val="00CC00"/>
        </a:solidFill>
      </dgm:spPr>
      <dgm:t>
        <a:bodyPr/>
        <a:lstStyle/>
        <a:p>
          <a:pPr marL="0" algn="r">
            <a:lnSpc>
              <a:spcPct val="100000"/>
            </a:lnSpc>
            <a:spcAft>
              <a:spcPts val="0"/>
            </a:spcAft>
          </a:pPr>
          <a:r>
            <a:rPr kumimoji="1" lang="en-US" sz="2800" b="1" dirty="0">
              <a:solidFill>
                <a:schemeClr val="bg1"/>
              </a:solidFill>
              <a:latin typeface="Myriad Pro" panose="020B0503030403020204"/>
              <a:ea typeface="PMingLiU" panose="02020500000000000000" pitchFamily="18" charset="-120"/>
              <a:cs typeface="Khmer OS Content" panose="02000500000000020004" pitchFamily="2" charset="0"/>
            </a:rPr>
            <a:t>Continuous support for teachers by leaders </a:t>
          </a:r>
        </a:p>
        <a:p>
          <a:pPr marL="0" algn="r">
            <a:lnSpc>
              <a:spcPct val="100000"/>
            </a:lnSpc>
            <a:spcAft>
              <a:spcPts val="0"/>
            </a:spcAft>
          </a:pPr>
          <a:r>
            <a:rPr kumimoji="1" lang="en-US" sz="2400" b="0" dirty="0">
              <a:solidFill>
                <a:schemeClr val="bg1"/>
              </a:solidFill>
              <a:latin typeface="Myriad Pro" panose="020B0503030403020204"/>
              <a:ea typeface="PMingLiU" panose="02020500000000000000" pitchFamily="18" charset="-120"/>
              <a:cs typeface="Khmer OS Content" panose="02000500000000020004" pitchFamily="2" charset="0"/>
            </a:rPr>
            <a:t>Coaching (in-person and online)</a:t>
          </a:r>
          <a:endParaRPr lang="en-US" sz="2400" dirty="0">
            <a:solidFill>
              <a:schemeClr val="bg1"/>
            </a:solidFill>
            <a:latin typeface="Myriad Pro" panose="020B0503030403020204"/>
            <a:cs typeface="Khmer OS Content" panose="02000500000000020004" pitchFamily="2" charset="0"/>
          </a:endParaRPr>
        </a:p>
      </dgm:t>
    </dgm:pt>
    <dgm:pt modelId="{3416E8C9-7C25-426B-9ADF-D8A76B42F56D}" type="parTrans" cxnId="{6F38A8B9-217F-454B-8F9B-769D96157AC6}">
      <dgm:prSet/>
      <dgm:spPr/>
      <dgm:t>
        <a:bodyPr/>
        <a:lstStyle/>
        <a:p>
          <a:endParaRPr lang="en-US" sz="2000">
            <a:solidFill>
              <a:schemeClr val="tx2"/>
            </a:solidFill>
            <a:latin typeface="Khmer OS Content" panose="02000500000000020004" pitchFamily="2" charset="0"/>
            <a:cs typeface="Khmer OS Content" panose="02000500000000020004" pitchFamily="2" charset="0"/>
          </a:endParaRPr>
        </a:p>
      </dgm:t>
    </dgm:pt>
    <dgm:pt modelId="{5EEF4DEA-C239-4368-8015-065F92FB8496}" type="sibTrans" cxnId="{6F38A8B9-217F-454B-8F9B-769D96157AC6}">
      <dgm:prSet/>
      <dgm:spPr/>
      <dgm:t>
        <a:bodyPr/>
        <a:lstStyle/>
        <a:p>
          <a:endParaRPr lang="en-US" sz="2000">
            <a:solidFill>
              <a:schemeClr val="tx2"/>
            </a:solidFill>
            <a:latin typeface="Khmer OS Content" panose="02000500000000020004" pitchFamily="2" charset="0"/>
            <a:cs typeface="Khmer OS Content" panose="02000500000000020004" pitchFamily="2" charset="0"/>
          </a:endParaRPr>
        </a:p>
      </dgm:t>
    </dgm:pt>
    <dgm:pt modelId="{445C429E-7B23-40A5-9E1B-15AEA1883148}" type="pres">
      <dgm:prSet presAssocID="{5210305F-5D94-4110-87D7-D51311B4D77F}" presName="linearFlow" presStyleCnt="0">
        <dgm:presLayoutVars>
          <dgm:dir/>
          <dgm:resizeHandles val="exact"/>
        </dgm:presLayoutVars>
      </dgm:prSet>
      <dgm:spPr/>
    </dgm:pt>
    <dgm:pt modelId="{0D9E5C8F-84A7-4BCE-9274-C65C56B24B3F}" type="pres">
      <dgm:prSet presAssocID="{3E0F06A3-5E98-40FA-92FF-1DA9F22C51C6}" presName="composite" presStyleCnt="0"/>
      <dgm:spPr/>
    </dgm:pt>
    <dgm:pt modelId="{48C9B1C2-68A5-4EA5-A886-308FD84E736D}" type="pres">
      <dgm:prSet presAssocID="{3E0F06A3-5E98-40FA-92FF-1DA9F22C51C6}" presName="imgShp" presStyleLbl="fgImgPlace1" presStyleIdx="0" presStyleCnt="2" custScaleX="118276" custScaleY="118335" custLinFactNeighborX="9878" custLinFactNeighborY="-49875"/>
      <dgm:spPr>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5394FEA8-E1E2-4A97-8295-5C3E7245D58B}" type="pres">
      <dgm:prSet presAssocID="{3E0F06A3-5E98-40FA-92FF-1DA9F22C51C6}" presName="txShp" presStyleLbl="node1" presStyleIdx="0" presStyleCnt="2" custScaleX="150376" custScaleY="187787">
        <dgm:presLayoutVars>
          <dgm:bulletEnabled val="1"/>
        </dgm:presLayoutVars>
      </dgm:prSet>
      <dgm:spPr/>
    </dgm:pt>
    <dgm:pt modelId="{D1580145-CB77-45FE-8C96-0F9EF0B4A216}" type="pres">
      <dgm:prSet presAssocID="{EEC1AE12-92BD-472C-9539-E90F0CABCA19}" presName="spacing" presStyleCnt="0"/>
      <dgm:spPr/>
    </dgm:pt>
    <dgm:pt modelId="{E8BB2F2A-E6ED-49A5-A387-7A4D279362E2}" type="pres">
      <dgm:prSet presAssocID="{E5F0D5CE-C39E-49E4-96DB-84959FCCEF09}" presName="composite" presStyleCnt="0"/>
      <dgm:spPr/>
    </dgm:pt>
    <dgm:pt modelId="{3057A60B-9EF6-41D7-B020-99FAA3016A71}" type="pres">
      <dgm:prSet presAssocID="{E5F0D5CE-C39E-49E4-96DB-84959FCCEF09}" presName="imgShp" presStyleLbl="fgImgPlace1" presStyleIdx="1" presStyleCnt="2" custScaleX="130950" custScaleY="130308" custLinFactNeighborX="-17324" custLinFactNeighborY="-1112"/>
      <dgm:spPr>
        <a:blipFill>
          <a:blip xmlns:r="http://schemas.openxmlformats.org/officeDocument/2006/relationships" r:embed="rId2">
            <a:duotone>
              <a:schemeClr val="accent5">
                <a:hueOff val="2487625"/>
                <a:satOff val="11977"/>
                <a:lumOff val="-271"/>
                <a:alphaOff val="0"/>
                <a:shade val="20000"/>
                <a:satMod val="200000"/>
              </a:schemeClr>
              <a:schemeClr val="accent5">
                <a:hueOff val="2487625"/>
                <a:satOff val="11977"/>
                <a:lumOff val="-271"/>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A944FBDD-27EF-4E16-BBBB-9D09A94218D3}" type="pres">
      <dgm:prSet presAssocID="{E5F0D5CE-C39E-49E4-96DB-84959FCCEF09}" presName="txShp" presStyleLbl="node1" presStyleIdx="1" presStyleCnt="2" custScaleX="150376" custScaleY="188653">
        <dgm:presLayoutVars>
          <dgm:bulletEnabled val="1"/>
        </dgm:presLayoutVars>
      </dgm:prSet>
      <dgm:spPr/>
    </dgm:pt>
  </dgm:ptLst>
  <dgm:cxnLst>
    <dgm:cxn modelId="{0A891B6C-D670-490B-B6D2-055ABF42D93D}" type="presOf" srcId="{5210305F-5D94-4110-87D7-D51311B4D77F}" destId="{445C429E-7B23-40A5-9E1B-15AEA1883148}" srcOrd="0" destOrd="0" presId="urn:microsoft.com/office/officeart/2005/8/layout/vList3"/>
    <dgm:cxn modelId="{5F3B7A7C-4B99-4F50-BECE-1257EB56118C}" type="presOf" srcId="{3E0F06A3-5E98-40FA-92FF-1DA9F22C51C6}" destId="{5394FEA8-E1E2-4A97-8295-5C3E7245D58B}" srcOrd="0" destOrd="0" presId="urn:microsoft.com/office/officeart/2005/8/layout/vList3"/>
    <dgm:cxn modelId="{BC050193-67F2-4D84-90F0-EF1F93414141}" type="presOf" srcId="{E5F0D5CE-C39E-49E4-96DB-84959FCCEF09}" destId="{A944FBDD-27EF-4E16-BBBB-9D09A94218D3}" srcOrd="0" destOrd="0" presId="urn:microsoft.com/office/officeart/2005/8/layout/vList3"/>
    <dgm:cxn modelId="{6F38A8B9-217F-454B-8F9B-769D96157AC6}" srcId="{5210305F-5D94-4110-87D7-D51311B4D77F}" destId="{E5F0D5CE-C39E-49E4-96DB-84959FCCEF09}" srcOrd="1" destOrd="0" parTransId="{3416E8C9-7C25-426B-9ADF-D8A76B42F56D}" sibTransId="{5EEF4DEA-C239-4368-8015-065F92FB8496}"/>
    <dgm:cxn modelId="{90CE47FF-DC91-4BB0-A36E-04073E60DC37}" srcId="{5210305F-5D94-4110-87D7-D51311B4D77F}" destId="{3E0F06A3-5E98-40FA-92FF-1DA9F22C51C6}" srcOrd="0" destOrd="0" parTransId="{C7FE00FA-F0CA-4024-9A62-A551EF38283A}" sibTransId="{EEC1AE12-92BD-472C-9539-E90F0CABCA19}"/>
    <dgm:cxn modelId="{614005C3-C5D0-44D1-B2A0-44E4977C1855}" type="presParOf" srcId="{445C429E-7B23-40A5-9E1B-15AEA1883148}" destId="{0D9E5C8F-84A7-4BCE-9274-C65C56B24B3F}" srcOrd="0" destOrd="0" presId="urn:microsoft.com/office/officeart/2005/8/layout/vList3"/>
    <dgm:cxn modelId="{5201B221-FC20-45A8-89D8-D777FA7630D1}" type="presParOf" srcId="{0D9E5C8F-84A7-4BCE-9274-C65C56B24B3F}" destId="{48C9B1C2-68A5-4EA5-A886-308FD84E736D}" srcOrd="0" destOrd="0" presId="urn:microsoft.com/office/officeart/2005/8/layout/vList3"/>
    <dgm:cxn modelId="{B31EED19-5862-40FD-B31D-D0CBBC329E3C}" type="presParOf" srcId="{0D9E5C8F-84A7-4BCE-9274-C65C56B24B3F}" destId="{5394FEA8-E1E2-4A97-8295-5C3E7245D58B}" srcOrd="1" destOrd="0" presId="urn:microsoft.com/office/officeart/2005/8/layout/vList3"/>
    <dgm:cxn modelId="{7C4688E8-4AFA-4487-BFD4-655B2F7E30E1}" type="presParOf" srcId="{445C429E-7B23-40A5-9E1B-15AEA1883148}" destId="{D1580145-CB77-45FE-8C96-0F9EF0B4A216}" srcOrd="1" destOrd="0" presId="urn:microsoft.com/office/officeart/2005/8/layout/vList3"/>
    <dgm:cxn modelId="{F8FEDA6E-CC36-4245-91FA-918448E1B4AD}" type="presParOf" srcId="{445C429E-7B23-40A5-9E1B-15AEA1883148}" destId="{E8BB2F2A-E6ED-49A5-A387-7A4D279362E2}" srcOrd="2" destOrd="0" presId="urn:microsoft.com/office/officeart/2005/8/layout/vList3"/>
    <dgm:cxn modelId="{7CDB1A86-E680-49C7-8472-E350F4D8FAE7}" type="presParOf" srcId="{E8BB2F2A-E6ED-49A5-A387-7A4D279362E2}" destId="{3057A60B-9EF6-41D7-B020-99FAA3016A71}" srcOrd="0" destOrd="0" presId="urn:microsoft.com/office/officeart/2005/8/layout/vList3"/>
    <dgm:cxn modelId="{0E9938B5-02DC-4891-952C-BF1CF01B2309}" type="presParOf" srcId="{E8BB2F2A-E6ED-49A5-A387-7A4D279362E2}" destId="{A944FBDD-27EF-4E16-BBBB-9D09A94218D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3FC9D81-08C2-4EC6-B624-18121398D1B4}"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nl-BE"/>
        </a:p>
      </dgm:t>
    </dgm:pt>
    <dgm:pt modelId="{54130D8B-BB6B-4ED7-8A62-B3E4C9913A6F}">
      <dgm:prSet custT="1"/>
      <dgm:spPr/>
      <dgm:t>
        <a:bodyPr/>
        <a:lstStyle/>
        <a:p>
          <a:r>
            <a:rPr lang="en-US" sz="2000" dirty="0">
              <a:latin typeface="Myriad Pro" panose="020B0503030403020204"/>
            </a:rPr>
            <a:t>Action Guide</a:t>
          </a:r>
          <a:endParaRPr lang="nl-BE" sz="2000" dirty="0">
            <a:latin typeface="Myriad Pro" panose="020B0503030403020204"/>
          </a:endParaRPr>
        </a:p>
      </dgm:t>
    </dgm:pt>
    <dgm:pt modelId="{8DDDB081-CDA2-48B3-BF30-6BDA890559B8}" type="parTrans" cxnId="{4F1F4280-E42A-468A-8905-FC0868DDDA97}">
      <dgm:prSet/>
      <dgm:spPr/>
      <dgm:t>
        <a:bodyPr/>
        <a:lstStyle/>
        <a:p>
          <a:endParaRPr lang="nl-BE"/>
        </a:p>
      </dgm:t>
    </dgm:pt>
    <dgm:pt modelId="{12A5B019-3AA1-4BEF-89CF-D849E132E136}" type="sibTrans" cxnId="{4F1F4280-E42A-468A-8905-FC0868DDDA97}">
      <dgm:prSet/>
      <dgm:spPr/>
      <dgm:t>
        <a:bodyPr/>
        <a:lstStyle/>
        <a:p>
          <a:endParaRPr lang="nl-BE"/>
        </a:p>
      </dgm:t>
    </dgm:pt>
    <dgm:pt modelId="{915EE9EF-D7CA-4DEA-8087-B08098B24796}">
      <dgm:prSet custT="1"/>
      <dgm:spPr/>
      <dgm:t>
        <a:bodyPr/>
        <a:lstStyle/>
        <a:p>
          <a:pPr marL="0" lvl="0" indent="0" algn="ctr" defTabSz="889000">
            <a:lnSpc>
              <a:spcPct val="90000"/>
            </a:lnSpc>
            <a:spcBef>
              <a:spcPct val="0"/>
            </a:spcBef>
            <a:spcAft>
              <a:spcPct val="35000"/>
            </a:spcAft>
            <a:buNone/>
          </a:pPr>
          <a:r>
            <a:rPr lang="en-US" sz="2000" kern="1200" dirty="0">
              <a:solidFill>
                <a:prstClr val="white"/>
              </a:solidFill>
              <a:latin typeface="Myriad Pro" panose="020B0503030403020204"/>
              <a:ea typeface="+mn-ea"/>
              <a:cs typeface="+mn-cs"/>
            </a:rPr>
            <a:t>Capacity development</a:t>
          </a:r>
          <a:endParaRPr lang="nl-BE" sz="2000" kern="1200" dirty="0">
            <a:solidFill>
              <a:prstClr val="white"/>
            </a:solidFill>
            <a:latin typeface="Myriad Pro" panose="020B0503030403020204"/>
            <a:ea typeface="+mn-ea"/>
            <a:cs typeface="+mn-cs"/>
          </a:endParaRPr>
        </a:p>
      </dgm:t>
    </dgm:pt>
    <dgm:pt modelId="{B629FC75-1308-41E9-B56B-1A557BD870C5}" type="parTrans" cxnId="{827DABCD-57CC-4282-B350-80CD640C7AA6}">
      <dgm:prSet/>
      <dgm:spPr/>
      <dgm:t>
        <a:bodyPr/>
        <a:lstStyle/>
        <a:p>
          <a:endParaRPr lang="nl-BE"/>
        </a:p>
      </dgm:t>
    </dgm:pt>
    <dgm:pt modelId="{1404B97E-A12C-4B08-9C47-77F42B3764B0}" type="sibTrans" cxnId="{827DABCD-57CC-4282-B350-80CD640C7AA6}">
      <dgm:prSet/>
      <dgm:spPr/>
      <dgm:t>
        <a:bodyPr/>
        <a:lstStyle/>
        <a:p>
          <a:endParaRPr lang="nl-BE"/>
        </a:p>
      </dgm:t>
    </dgm:pt>
    <dgm:pt modelId="{5B6C122F-809A-4532-9E16-59A6F735DDF1}">
      <dgm:prSet/>
      <dgm:spPr/>
      <dgm:t>
        <a:bodyPr/>
        <a:lstStyle/>
        <a:p>
          <a:r>
            <a:rPr lang="en-US" b="1" dirty="0">
              <a:solidFill>
                <a:schemeClr val="accent1">
                  <a:lumMod val="50000"/>
                </a:schemeClr>
              </a:solidFill>
              <a:latin typeface="Myriad Pro" panose="020B0503030403020204"/>
            </a:rPr>
            <a:t>Teachers</a:t>
          </a:r>
          <a:r>
            <a:rPr lang="en-US" dirty="0">
              <a:solidFill>
                <a:schemeClr val="accent1">
                  <a:lumMod val="50000"/>
                </a:schemeClr>
              </a:solidFill>
              <a:latin typeface="Myriad Pro" panose="020B0503030403020204"/>
            </a:rPr>
            <a:t> </a:t>
          </a:r>
          <a:r>
            <a:rPr lang="en-US" dirty="0">
              <a:solidFill>
                <a:schemeClr val="accent1">
                  <a:lumMod val="50000"/>
                </a:schemeClr>
              </a:solidFill>
              <a:latin typeface="Myriad Pro" panose="020B0503030403020204"/>
              <a:sym typeface="Wingdings" panose="05000000000000000000" pitchFamily="2" charset="2"/>
            </a:rPr>
            <a:t></a:t>
          </a:r>
          <a:r>
            <a:rPr lang="en-US" dirty="0">
              <a:solidFill>
                <a:schemeClr val="accent1">
                  <a:lumMod val="50000"/>
                </a:schemeClr>
              </a:solidFill>
              <a:latin typeface="Myriad Pro" panose="020B0503030403020204"/>
            </a:rPr>
            <a:t> gender responsive pedagogy</a:t>
          </a:r>
          <a:endParaRPr lang="nl-BE" dirty="0">
            <a:solidFill>
              <a:schemeClr val="accent1">
                <a:lumMod val="50000"/>
              </a:schemeClr>
            </a:solidFill>
            <a:latin typeface="Myriad Pro" panose="020B0503030403020204"/>
          </a:endParaRPr>
        </a:p>
      </dgm:t>
    </dgm:pt>
    <dgm:pt modelId="{C884FF1D-81E3-4AE7-8509-FE0777F144B0}" type="parTrans" cxnId="{1A911405-7E66-4B1B-9160-D3335ADD9BD2}">
      <dgm:prSet/>
      <dgm:spPr/>
      <dgm:t>
        <a:bodyPr/>
        <a:lstStyle/>
        <a:p>
          <a:endParaRPr lang="nl-BE"/>
        </a:p>
      </dgm:t>
    </dgm:pt>
    <dgm:pt modelId="{5D71A1B7-7F5A-4D7F-8422-1527212FE09A}" type="sibTrans" cxnId="{1A911405-7E66-4B1B-9160-D3335ADD9BD2}">
      <dgm:prSet/>
      <dgm:spPr/>
      <dgm:t>
        <a:bodyPr/>
        <a:lstStyle/>
        <a:p>
          <a:endParaRPr lang="nl-BE"/>
        </a:p>
      </dgm:t>
    </dgm:pt>
    <dgm:pt modelId="{77A54709-7244-474C-84FB-10A12ED04F6D}">
      <dgm:prSet/>
      <dgm:spPr/>
      <dgm:t>
        <a:bodyPr/>
        <a:lstStyle/>
        <a:p>
          <a:r>
            <a:rPr lang="en-US" b="1" dirty="0">
              <a:solidFill>
                <a:schemeClr val="accent1">
                  <a:lumMod val="50000"/>
                </a:schemeClr>
              </a:solidFill>
              <a:latin typeface="Myriad Pro" panose="020B0503030403020204"/>
            </a:rPr>
            <a:t>School leaders </a:t>
          </a:r>
          <a:r>
            <a:rPr lang="en-US" dirty="0">
              <a:solidFill>
                <a:schemeClr val="accent1">
                  <a:lumMod val="50000"/>
                </a:schemeClr>
              </a:solidFill>
              <a:latin typeface="Myriad Pro" panose="020B0503030403020204"/>
              <a:sym typeface="Wingdings" panose="05000000000000000000" pitchFamily="2" charset="2"/>
            </a:rPr>
            <a:t></a:t>
          </a:r>
          <a:r>
            <a:rPr lang="en-US" dirty="0">
              <a:solidFill>
                <a:schemeClr val="accent1">
                  <a:lumMod val="50000"/>
                </a:schemeClr>
              </a:solidFill>
              <a:latin typeface="Myriad Pro" panose="020B0503030403020204"/>
            </a:rPr>
            <a:t> community engagement</a:t>
          </a:r>
          <a:endParaRPr lang="nl-BE" dirty="0">
            <a:solidFill>
              <a:schemeClr val="accent1">
                <a:lumMod val="50000"/>
              </a:schemeClr>
            </a:solidFill>
            <a:latin typeface="Myriad Pro" panose="020B0503030403020204"/>
          </a:endParaRPr>
        </a:p>
      </dgm:t>
    </dgm:pt>
    <dgm:pt modelId="{106A7130-CC2E-4102-BEED-7D3763727DFE}" type="parTrans" cxnId="{B28A50A3-AF03-47DF-8256-53F4D42371CB}">
      <dgm:prSet/>
      <dgm:spPr/>
      <dgm:t>
        <a:bodyPr/>
        <a:lstStyle/>
        <a:p>
          <a:endParaRPr lang="nl-BE"/>
        </a:p>
      </dgm:t>
    </dgm:pt>
    <dgm:pt modelId="{DFCF52FC-CF54-4902-9525-AEAC454464FC}" type="sibTrans" cxnId="{B28A50A3-AF03-47DF-8256-53F4D42371CB}">
      <dgm:prSet/>
      <dgm:spPr/>
      <dgm:t>
        <a:bodyPr/>
        <a:lstStyle/>
        <a:p>
          <a:endParaRPr lang="nl-BE"/>
        </a:p>
      </dgm:t>
    </dgm:pt>
    <dgm:pt modelId="{12589F55-438B-49D4-A629-78E9C890A728}">
      <dgm:prSet/>
      <dgm:spPr/>
      <dgm:t>
        <a:bodyPr/>
        <a:lstStyle/>
        <a:p>
          <a:r>
            <a:rPr lang="en-US" b="1" dirty="0">
              <a:solidFill>
                <a:schemeClr val="accent1">
                  <a:lumMod val="50000"/>
                </a:schemeClr>
              </a:solidFill>
              <a:latin typeface="Myriad Pro" panose="020B0503030403020204"/>
            </a:rPr>
            <a:t>School committee </a:t>
          </a:r>
          <a:r>
            <a:rPr lang="en-US" dirty="0">
              <a:solidFill>
                <a:schemeClr val="accent1">
                  <a:lumMod val="50000"/>
                </a:schemeClr>
              </a:solidFill>
              <a:latin typeface="Myriad Pro" panose="020B0503030403020204"/>
              <a:sym typeface="Wingdings" panose="05000000000000000000" pitchFamily="2" charset="2"/>
            </a:rPr>
            <a:t></a:t>
          </a:r>
          <a:r>
            <a:rPr lang="en-US" dirty="0">
              <a:solidFill>
                <a:schemeClr val="accent1">
                  <a:lumMod val="50000"/>
                </a:schemeClr>
              </a:solidFill>
              <a:latin typeface="Myriad Pro" panose="020B0503030403020204"/>
            </a:rPr>
            <a:t> parent involvement</a:t>
          </a:r>
          <a:endParaRPr lang="nl-BE" dirty="0">
            <a:solidFill>
              <a:schemeClr val="accent1">
                <a:lumMod val="50000"/>
              </a:schemeClr>
            </a:solidFill>
            <a:latin typeface="Myriad Pro" panose="020B0503030403020204"/>
          </a:endParaRPr>
        </a:p>
      </dgm:t>
    </dgm:pt>
    <dgm:pt modelId="{4955BE0A-F757-4E0B-A53E-0D5A4D5924D3}" type="parTrans" cxnId="{27EEAC78-D539-4602-9B8D-1C6129DAAC0F}">
      <dgm:prSet/>
      <dgm:spPr/>
      <dgm:t>
        <a:bodyPr/>
        <a:lstStyle/>
        <a:p>
          <a:endParaRPr lang="nl-BE"/>
        </a:p>
      </dgm:t>
    </dgm:pt>
    <dgm:pt modelId="{55C77653-4AD6-4F73-9C95-53D02EE77453}" type="sibTrans" cxnId="{27EEAC78-D539-4602-9B8D-1C6129DAAC0F}">
      <dgm:prSet/>
      <dgm:spPr/>
      <dgm:t>
        <a:bodyPr/>
        <a:lstStyle/>
        <a:p>
          <a:endParaRPr lang="nl-BE"/>
        </a:p>
      </dgm:t>
    </dgm:pt>
    <dgm:pt modelId="{2ADB7CEC-6C16-4E60-9CA0-8013EDAE0FE8}">
      <dgm:prSet custT="1"/>
      <dgm:spPr>
        <a:gradFill rotWithShape="0">
          <a:gsLst>
            <a:gs pos="100000">
              <a:schemeClr val="accent4"/>
            </a:gs>
            <a:gs pos="100000">
              <a:schemeClr val="accent2">
                <a:hueOff val="-2964286"/>
                <a:satOff val="14200"/>
                <a:lumOff val="13137"/>
                <a:alphaOff val="0"/>
                <a:shade val="94000"/>
                <a:lumMod val="94000"/>
              </a:schemeClr>
            </a:gs>
          </a:gsLst>
        </a:gradFill>
      </dgm:spPr>
      <dgm:t>
        <a:bodyPr/>
        <a:lstStyle/>
        <a:p>
          <a:pPr marL="0" lvl="0" indent="0" algn="ctr" defTabSz="889000">
            <a:lnSpc>
              <a:spcPct val="90000"/>
            </a:lnSpc>
            <a:spcBef>
              <a:spcPct val="0"/>
            </a:spcBef>
            <a:spcAft>
              <a:spcPct val="35000"/>
            </a:spcAft>
            <a:buNone/>
          </a:pPr>
          <a:r>
            <a:rPr lang="en-US" sz="2000" kern="1200" dirty="0">
              <a:solidFill>
                <a:prstClr val="white"/>
              </a:solidFill>
              <a:latin typeface="Myriad Pro" panose="020B0503030403020204"/>
              <a:ea typeface="+mn-ea"/>
              <a:cs typeface="+mn-cs"/>
            </a:rPr>
            <a:t>Outreach, sensitization and communication</a:t>
          </a:r>
          <a:endParaRPr lang="nl-BE" sz="2000" kern="1200" dirty="0">
            <a:solidFill>
              <a:prstClr val="white"/>
            </a:solidFill>
            <a:latin typeface="Myriad Pro" panose="020B0503030403020204"/>
            <a:ea typeface="+mn-ea"/>
            <a:cs typeface="+mn-cs"/>
          </a:endParaRPr>
        </a:p>
      </dgm:t>
    </dgm:pt>
    <dgm:pt modelId="{622BACDA-56F5-48FA-9427-D58D45191FC8}" type="parTrans" cxnId="{4108F096-E2FF-4996-8DFC-228458BEF514}">
      <dgm:prSet/>
      <dgm:spPr/>
      <dgm:t>
        <a:bodyPr/>
        <a:lstStyle/>
        <a:p>
          <a:endParaRPr lang="nl-BE"/>
        </a:p>
      </dgm:t>
    </dgm:pt>
    <dgm:pt modelId="{6625A91F-3D87-46B3-8167-F78D0BE66D8E}" type="sibTrans" cxnId="{4108F096-E2FF-4996-8DFC-228458BEF514}">
      <dgm:prSet/>
      <dgm:spPr/>
      <dgm:t>
        <a:bodyPr/>
        <a:lstStyle/>
        <a:p>
          <a:endParaRPr lang="nl-BE"/>
        </a:p>
      </dgm:t>
    </dgm:pt>
    <dgm:pt modelId="{A0B44A5F-2334-40D7-9C51-077033562AF7}" type="pres">
      <dgm:prSet presAssocID="{E3FC9D81-08C2-4EC6-B624-18121398D1B4}" presName="Name0" presStyleCnt="0">
        <dgm:presLayoutVars>
          <dgm:dir/>
          <dgm:animLvl val="lvl"/>
          <dgm:resizeHandles val="exact"/>
        </dgm:presLayoutVars>
      </dgm:prSet>
      <dgm:spPr/>
    </dgm:pt>
    <dgm:pt modelId="{8FB73322-6D8C-403D-A508-E181360B0BA0}" type="pres">
      <dgm:prSet presAssocID="{54130D8B-BB6B-4ED7-8A62-B3E4C9913A6F}" presName="linNode" presStyleCnt="0"/>
      <dgm:spPr/>
    </dgm:pt>
    <dgm:pt modelId="{F6AE7C22-4CED-4185-ADD9-5A89F9BD2935}" type="pres">
      <dgm:prSet presAssocID="{54130D8B-BB6B-4ED7-8A62-B3E4C9913A6F}" presName="parentText" presStyleLbl="node1" presStyleIdx="0" presStyleCnt="3">
        <dgm:presLayoutVars>
          <dgm:chMax val="1"/>
          <dgm:bulletEnabled val="1"/>
        </dgm:presLayoutVars>
      </dgm:prSet>
      <dgm:spPr/>
    </dgm:pt>
    <dgm:pt modelId="{60FC03CA-FB83-406B-81CE-D240345EF190}" type="pres">
      <dgm:prSet presAssocID="{12A5B019-3AA1-4BEF-89CF-D849E132E136}" presName="sp" presStyleCnt="0"/>
      <dgm:spPr/>
    </dgm:pt>
    <dgm:pt modelId="{AC7DACFE-142E-4BBC-83B1-F43ACAFB8C7C}" type="pres">
      <dgm:prSet presAssocID="{915EE9EF-D7CA-4DEA-8087-B08098B24796}" presName="linNode" presStyleCnt="0"/>
      <dgm:spPr/>
    </dgm:pt>
    <dgm:pt modelId="{A74A29B0-07CB-4E26-A0C7-984FDFB6A641}" type="pres">
      <dgm:prSet presAssocID="{915EE9EF-D7CA-4DEA-8087-B08098B24796}" presName="parentText" presStyleLbl="node1" presStyleIdx="1" presStyleCnt="3">
        <dgm:presLayoutVars>
          <dgm:chMax val="1"/>
          <dgm:bulletEnabled val="1"/>
        </dgm:presLayoutVars>
      </dgm:prSet>
      <dgm:spPr/>
    </dgm:pt>
    <dgm:pt modelId="{DBE83062-32F8-429C-A6B0-219C4BB83402}" type="pres">
      <dgm:prSet presAssocID="{915EE9EF-D7CA-4DEA-8087-B08098B24796}" presName="descendantText" presStyleLbl="alignAccFollowNode1" presStyleIdx="0" presStyleCnt="1">
        <dgm:presLayoutVars>
          <dgm:bulletEnabled val="1"/>
        </dgm:presLayoutVars>
      </dgm:prSet>
      <dgm:spPr/>
    </dgm:pt>
    <dgm:pt modelId="{3AEF5A8E-61DD-44DD-891A-516E1957E56A}" type="pres">
      <dgm:prSet presAssocID="{1404B97E-A12C-4B08-9C47-77F42B3764B0}" presName="sp" presStyleCnt="0"/>
      <dgm:spPr/>
    </dgm:pt>
    <dgm:pt modelId="{94E60821-E773-4FBD-8036-70D1985A652E}" type="pres">
      <dgm:prSet presAssocID="{2ADB7CEC-6C16-4E60-9CA0-8013EDAE0FE8}" presName="linNode" presStyleCnt="0"/>
      <dgm:spPr/>
    </dgm:pt>
    <dgm:pt modelId="{175B4F72-2A57-41DC-A5D0-1A15C2A6638C}" type="pres">
      <dgm:prSet presAssocID="{2ADB7CEC-6C16-4E60-9CA0-8013EDAE0FE8}" presName="parentText" presStyleLbl="node1" presStyleIdx="2" presStyleCnt="3">
        <dgm:presLayoutVars>
          <dgm:chMax val="1"/>
          <dgm:bulletEnabled val="1"/>
        </dgm:presLayoutVars>
      </dgm:prSet>
      <dgm:spPr/>
    </dgm:pt>
  </dgm:ptLst>
  <dgm:cxnLst>
    <dgm:cxn modelId="{CA02C200-C122-4F30-8415-B7EA34626E3A}" type="presOf" srcId="{2ADB7CEC-6C16-4E60-9CA0-8013EDAE0FE8}" destId="{175B4F72-2A57-41DC-A5D0-1A15C2A6638C}" srcOrd="0" destOrd="0" presId="urn:microsoft.com/office/officeart/2005/8/layout/vList5"/>
    <dgm:cxn modelId="{1A911405-7E66-4B1B-9160-D3335ADD9BD2}" srcId="{915EE9EF-D7CA-4DEA-8087-B08098B24796}" destId="{5B6C122F-809A-4532-9E16-59A6F735DDF1}" srcOrd="0" destOrd="0" parTransId="{C884FF1D-81E3-4AE7-8509-FE0777F144B0}" sibTransId="{5D71A1B7-7F5A-4D7F-8422-1527212FE09A}"/>
    <dgm:cxn modelId="{2ADEDC40-C172-4DD7-8CB5-8FFFC1EDBDF5}" type="presOf" srcId="{77A54709-7244-474C-84FB-10A12ED04F6D}" destId="{DBE83062-32F8-429C-A6B0-219C4BB83402}" srcOrd="0" destOrd="1" presId="urn:microsoft.com/office/officeart/2005/8/layout/vList5"/>
    <dgm:cxn modelId="{27EEAC78-D539-4602-9B8D-1C6129DAAC0F}" srcId="{915EE9EF-D7CA-4DEA-8087-B08098B24796}" destId="{12589F55-438B-49D4-A629-78E9C890A728}" srcOrd="2" destOrd="0" parTransId="{4955BE0A-F757-4E0B-A53E-0D5A4D5924D3}" sibTransId="{55C77653-4AD6-4F73-9C95-53D02EE77453}"/>
    <dgm:cxn modelId="{4F1F4280-E42A-468A-8905-FC0868DDDA97}" srcId="{E3FC9D81-08C2-4EC6-B624-18121398D1B4}" destId="{54130D8B-BB6B-4ED7-8A62-B3E4C9913A6F}" srcOrd="0" destOrd="0" parTransId="{8DDDB081-CDA2-48B3-BF30-6BDA890559B8}" sibTransId="{12A5B019-3AA1-4BEF-89CF-D849E132E136}"/>
    <dgm:cxn modelId="{4108F096-E2FF-4996-8DFC-228458BEF514}" srcId="{E3FC9D81-08C2-4EC6-B624-18121398D1B4}" destId="{2ADB7CEC-6C16-4E60-9CA0-8013EDAE0FE8}" srcOrd="2" destOrd="0" parTransId="{622BACDA-56F5-48FA-9427-D58D45191FC8}" sibTransId="{6625A91F-3D87-46B3-8167-F78D0BE66D8E}"/>
    <dgm:cxn modelId="{B28A50A3-AF03-47DF-8256-53F4D42371CB}" srcId="{915EE9EF-D7CA-4DEA-8087-B08098B24796}" destId="{77A54709-7244-474C-84FB-10A12ED04F6D}" srcOrd="1" destOrd="0" parTransId="{106A7130-CC2E-4102-BEED-7D3763727DFE}" sibTransId="{DFCF52FC-CF54-4902-9525-AEAC454464FC}"/>
    <dgm:cxn modelId="{4C73E6A3-2B1C-4F51-86F7-A2E8DB1DA1B5}" type="presOf" srcId="{915EE9EF-D7CA-4DEA-8087-B08098B24796}" destId="{A74A29B0-07CB-4E26-A0C7-984FDFB6A641}" srcOrd="0" destOrd="0" presId="urn:microsoft.com/office/officeart/2005/8/layout/vList5"/>
    <dgm:cxn modelId="{62C563B6-B80B-424A-998F-BBCBF8D69EC7}" type="presOf" srcId="{12589F55-438B-49D4-A629-78E9C890A728}" destId="{DBE83062-32F8-429C-A6B0-219C4BB83402}" srcOrd="0" destOrd="2" presId="urn:microsoft.com/office/officeart/2005/8/layout/vList5"/>
    <dgm:cxn modelId="{5DA6B6C5-DC6E-4B08-BD26-8DEE2458EADE}" type="presOf" srcId="{5B6C122F-809A-4532-9E16-59A6F735DDF1}" destId="{DBE83062-32F8-429C-A6B0-219C4BB83402}" srcOrd="0" destOrd="0" presId="urn:microsoft.com/office/officeart/2005/8/layout/vList5"/>
    <dgm:cxn modelId="{827DABCD-57CC-4282-B350-80CD640C7AA6}" srcId="{E3FC9D81-08C2-4EC6-B624-18121398D1B4}" destId="{915EE9EF-D7CA-4DEA-8087-B08098B24796}" srcOrd="1" destOrd="0" parTransId="{B629FC75-1308-41E9-B56B-1A557BD870C5}" sibTransId="{1404B97E-A12C-4B08-9C47-77F42B3764B0}"/>
    <dgm:cxn modelId="{A39EE4D2-B6EE-42B1-B4F2-74F5256BB641}" type="presOf" srcId="{E3FC9D81-08C2-4EC6-B624-18121398D1B4}" destId="{A0B44A5F-2334-40D7-9C51-077033562AF7}" srcOrd="0" destOrd="0" presId="urn:microsoft.com/office/officeart/2005/8/layout/vList5"/>
    <dgm:cxn modelId="{F7FBB4DE-C6E3-4052-8219-CD83C8F9F3AD}" type="presOf" srcId="{54130D8B-BB6B-4ED7-8A62-B3E4C9913A6F}" destId="{F6AE7C22-4CED-4185-ADD9-5A89F9BD2935}" srcOrd="0" destOrd="0" presId="urn:microsoft.com/office/officeart/2005/8/layout/vList5"/>
    <dgm:cxn modelId="{1DA77D29-24F6-4B69-BD96-CBD505545A44}" type="presParOf" srcId="{A0B44A5F-2334-40D7-9C51-077033562AF7}" destId="{8FB73322-6D8C-403D-A508-E181360B0BA0}" srcOrd="0" destOrd="0" presId="urn:microsoft.com/office/officeart/2005/8/layout/vList5"/>
    <dgm:cxn modelId="{2664C3DC-110C-4765-A6BB-DB15B69DAF42}" type="presParOf" srcId="{8FB73322-6D8C-403D-A508-E181360B0BA0}" destId="{F6AE7C22-4CED-4185-ADD9-5A89F9BD2935}" srcOrd="0" destOrd="0" presId="urn:microsoft.com/office/officeart/2005/8/layout/vList5"/>
    <dgm:cxn modelId="{7823CDBF-E105-45C7-8D92-102D7379CD70}" type="presParOf" srcId="{A0B44A5F-2334-40D7-9C51-077033562AF7}" destId="{60FC03CA-FB83-406B-81CE-D240345EF190}" srcOrd="1" destOrd="0" presId="urn:microsoft.com/office/officeart/2005/8/layout/vList5"/>
    <dgm:cxn modelId="{12A99A06-0D78-4AA1-9696-278F22A5A855}" type="presParOf" srcId="{A0B44A5F-2334-40D7-9C51-077033562AF7}" destId="{AC7DACFE-142E-4BBC-83B1-F43ACAFB8C7C}" srcOrd="2" destOrd="0" presId="urn:microsoft.com/office/officeart/2005/8/layout/vList5"/>
    <dgm:cxn modelId="{9612C8C4-37DA-4A39-9269-1FA2247F011E}" type="presParOf" srcId="{AC7DACFE-142E-4BBC-83B1-F43ACAFB8C7C}" destId="{A74A29B0-07CB-4E26-A0C7-984FDFB6A641}" srcOrd="0" destOrd="0" presId="urn:microsoft.com/office/officeart/2005/8/layout/vList5"/>
    <dgm:cxn modelId="{43E9D672-2300-4370-8AA6-3D19E2F66FE4}" type="presParOf" srcId="{AC7DACFE-142E-4BBC-83B1-F43ACAFB8C7C}" destId="{DBE83062-32F8-429C-A6B0-219C4BB83402}" srcOrd="1" destOrd="0" presId="urn:microsoft.com/office/officeart/2005/8/layout/vList5"/>
    <dgm:cxn modelId="{936E7F7E-5B06-40A0-B145-4A4E466E375E}" type="presParOf" srcId="{A0B44A5F-2334-40D7-9C51-077033562AF7}" destId="{3AEF5A8E-61DD-44DD-891A-516E1957E56A}" srcOrd="3" destOrd="0" presId="urn:microsoft.com/office/officeart/2005/8/layout/vList5"/>
    <dgm:cxn modelId="{7C4489B4-0FB6-4AF3-9E03-B9422EDF51B3}" type="presParOf" srcId="{A0B44A5F-2334-40D7-9C51-077033562AF7}" destId="{94E60821-E773-4FBD-8036-70D1985A652E}" srcOrd="4" destOrd="0" presId="urn:microsoft.com/office/officeart/2005/8/layout/vList5"/>
    <dgm:cxn modelId="{8772AD7E-ECAD-4648-8B33-0C08F9EF811F}" type="presParOf" srcId="{94E60821-E773-4FBD-8036-70D1985A652E}" destId="{175B4F72-2A57-41DC-A5D0-1A15C2A6638C}"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335E1BF-159F-4E1C-BEF2-2C036973D3DE}" type="doc">
      <dgm:prSet loTypeId="urn:microsoft.com/office/officeart/2005/8/layout/pyramid2" loCatId="list" qsTypeId="urn:microsoft.com/office/officeart/2005/8/quickstyle/simple5" qsCatId="simple" csTypeId="urn:microsoft.com/office/officeart/2005/8/colors/colorful3" csCatId="colorful" phldr="1"/>
      <dgm:spPr/>
      <dgm:t>
        <a:bodyPr/>
        <a:lstStyle/>
        <a:p>
          <a:endParaRPr lang="nl-BE"/>
        </a:p>
      </dgm:t>
    </dgm:pt>
    <dgm:pt modelId="{E5B1B5A2-15B2-41C7-AAAC-3425E9777ABF}">
      <dgm:prSet/>
      <dgm:spPr/>
      <dgm:t>
        <a:bodyPr/>
        <a:lstStyle/>
        <a:p>
          <a:r>
            <a:rPr lang="en-US" dirty="0">
              <a:latin typeface="Abadi" panose="020B0604020104020204" pitchFamily="34" charset="0"/>
            </a:rPr>
            <a:t>Ministry of Education, Ministry of Women Affairs – national and regional</a:t>
          </a:r>
          <a:endParaRPr lang="nl-BE" dirty="0">
            <a:latin typeface="Abadi" panose="020B0604020104020204" pitchFamily="34" charset="0"/>
          </a:endParaRPr>
        </a:p>
      </dgm:t>
    </dgm:pt>
    <dgm:pt modelId="{DF012A85-7E9F-4A5F-BFCC-FAEEED7B78DE}" type="parTrans" cxnId="{F261F1AC-8A22-4B32-9038-5B197C837881}">
      <dgm:prSet/>
      <dgm:spPr/>
      <dgm:t>
        <a:bodyPr/>
        <a:lstStyle/>
        <a:p>
          <a:endParaRPr lang="nl-BE"/>
        </a:p>
      </dgm:t>
    </dgm:pt>
    <dgm:pt modelId="{6CA76EC4-E721-47FF-BD0A-9E97005BFD8D}" type="sibTrans" cxnId="{F261F1AC-8A22-4B32-9038-5B197C837881}">
      <dgm:prSet/>
      <dgm:spPr/>
      <dgm:t>
        <a:bodyPr/>
        <a:lstStyle/>
        <a:p>
          <a:endParaRPr lang="nl-BE"/>
        </a:p>
      </dgm:t>
    </dgm:pt>
    <dgm:pt modelId="{9E734ED0-48BA-4474-986C-C1868E46F545}">
      <dgm:prSet/>
      <dgm:spPr/>
      <dgm:t>
        <a:bodyPr/>
        <a:lstStyle/>
        <a:p>
          <a:r>
            <a:rPr lang="en-US" dirty="0">
              <a:latin typeface="Abadi" panose="020B0604020104020204" pitchFamily="34" charset="0"/>
            </a:rPr>
            <a:t>Teacher training institute and schools</a:t>
          </a:r>
          <a:endParaRPr lang="nl-BE" dirty="0">
            <a:latin typeface="Abadi" panose="020B0604020104020204" pitchFamily="34" charset="0"/>
          </a:endParaRPr>
        </a:p>
      </dgm:t>
    </dgm:pt>
    <dgm:pt modelId="{5C5858E1-6F01-42A3-8178-8DBFE6437351}" type="parTrans" cxnId="{17488C7B-7911-407E-B23D-A7F361DBAAAC}">
      <dgm:prSet/>
      <dgm:spPr/>
      <dgm:t>
        <a:bodyPr/>
        <a:lstStyle/>
        <a:p>
          <a:endParaRPr lang="nl-BE"/>
        </a:p>
      </dgm:t>
    </dgm:pt>
    <dgm:pt modelId="{523FD3A7-0B89-4850-98F7-339D9A379BA7}" type="sibTrans" cxnId="{17488C7B-7911-407E-B23D-A7F361DBAAAC}">
      <dgm:prSet/>
      <dgm:spPr/>
      <dgm:t>
        <a:bodyPr/>
        <a:lstStyle/>
        <a:p>
          <a:endParaRPr lang="nl-BE"/>
        </a:p>
      </dgm:t>
    </dgm:pt>
    <dgm:pt modelId="{89F7995C-6B84-4D96-A787-ED5388A8BFC4}">
      <dgm:prSet/>
      <dgm:spPr/>
      <dgm:t>
        <a:bodyPr/>
        <a:lstStyle/>
        <a:p>
          <a:r>
            <a:rPr lang="en-US" dirty="0">
              <a:latin typeface="Abadi" panose="020B0604020104020204" pitchFamily="34" charset="0"/>
            </a:rPr>
            <a:t>School community: school leaders, teachers, parents and students</a:t>
          </a:r>
          <a:endParaRPr lang="nl-BE" dirty="0">
            <a:latin typeface="Abadi" panose="020B0604020104020204" pitchFamily="34" charset="0"/>
          </a:endParaRPr>
        </a:p>
      </dgm:t>
    </dgm:pt>
    <dgm:pt modelId="{96631866-ACF1-489C-9202-C6355B7DDE12}" type="parTrans" cxnId="{5B28821A-9335-4190-8E23-88CD29467004}">
      <dgm:prSet/>
      <dgm:spPr/>
      <dgm:t>
        <a:bodyPr/>
        <a:lstStyle/>
        <a:p>
          <a:endParaRPr lang="nl-BE"/>
        </a:p>
      </dgm:t>
    </dgm:pt>
    <dgm:pt modelId="{2CDB5AE1-55C2-4F55-BF09-9D01096AD929}" type="sibTrans" cxnId="{5B28821A-9335-4190-8E23-88CD29467004}">
      <dgm:prSet/>
      <dgm:spPr/>
      <dgm:t>
        <a:bodyPr/>
        <a:lstStyle/>
        <a:p>
          <a:endParaRPr lang="nl-BE"/>
        </a:p>
      </dgm:t>
    </dgm:pt>
    <dgm:pt modelId="{E985D814-AC7A-429F-BF0C-9EBE8AD008D7}">
      <dgm:prSet/>
      <dgm:spPr/>
      <dgm:t>
        <a:bodyPr/>
        <a:lstStyle/>
        <a:p>
          <a:r>
            <a:rPr lang="en-US" dirty="0">
              <a:latin typeface="Abadi" panose="020B0604020104020204" pitchFamily="34" charset="0"/>
            </a:rPr>
            <a:t>Local NGO’s</a:t>
          </a:r>
          <a:endParaRPr lang="nl-BE" dirty="0">
            <a:latin typeface="Abadi" panose="020B0604020104020204" pitchFamily="34" charset="0"/>
          </a:endParaRPr>
        </a:p>
      </dgm:t>
    </dgm:pt>
    <dgm:pt modelId="{67C5F384-FA29-4D30-BD16-80F12C1E1F00}" type="parTrans" cxnId="{7C212578-0624-44B2-A95C-224DCD9DE1C7}">
      <dgm:prSet/>
      <dgm:spPr/>
      <dgm:t>
        <a:bodyPr/>
        <a:lstStyle/>
        <a:p>
          <a:endParaRPr lang="nl-BE"/>
        </a:p>
      </dgm:t>
    </dgm:pt>
    <dgm:pt modelId="{E06DD7A8-EAE4-4F7B-A494-D0A5748CCBA7}" type="sibTrans" cxnId="{7C212578-0624-44B2-A95C-224DCD9DE1C7}">
      <dgm:prSet/>
      <dgm:spPr/>
      <dgm:t>
        <a:bodyPr/>
        <a:lstStyle/>
        <a:p>
          <a:endParaRPr lang="nl-BE"/>
        </a:p>
      </dgm:t>
    </dgm:pt>
    <dgm:pt modelId="{4EEA2A29-F408-4BBC-AE58-6E2F4B60D317}" type="pres">
      <dgm:prSet presAssocID="{9335E1BF-159F-4E1C-BEF2-2C036973D3DE}" presName="compositeShape" presStyleCnt="0">
        <dgm:presLayoutVars>
          <dgm:dir/>
          <dgm:resizeHandles/>
        </dgm:presLayoutVars>
      </dgm:prSet>
      <dgm:spPr/>
    </dgm:pt>
    <dgm:pt modelId="{D2F328FA-D0F1-453D-B247-B013B8C446B7}" type="pres">
      <dgm:prSet presAssocID="{9335E1BF-159F-4E1C-BEF2-2C036973D3DE}" presName="pyramid" presStyleLbl="node1" presStyleIdx="0" presStyleCnt="1" custLinFactNeighborX="-13959" custLinFactNeighborY="15455"/>
      <dgm:spPr/>
    </dgm:pt>
    <dgm:pt modelId="{DA54B447-AC49-4E0D-A4C8-73AC906111F7}" type="pres">
      <dgm:prSet presAssocID="{9335E1BF-159F-4E1C-BEF2-2C036973D3DE}" presName="theList" presStyleCnt="0"/>
      <dgm:spPr/>
    </dgm:pt>
    <dgm:pt modelId="{BD9A839F-D05B-4DCA-97E1-8EFDFA2091BC}" type="pres">
      <dgm:prSet presAssocID="{E5B1B5A2-15B2-41C7-AAAC-3425E9777ABF}" presName="aNode" presStyleLbl="fgAcc1" presStyleIdx="0" presStyleCnt="4">
        <dgm:presLayoutVars>
          <dgm:bulletEnabled val="1"/>
        </dgm:presLayoutVars>
      </dgm:prSet>
      <dgm:spPr/>
    </dgm:pt>
    <dgm:pt modelId="{1132C4A9-64A3-4DF8-AF18-CE7FDDC9B3C6}" type="pres">
      <dgm:prSet presAssocID="{E5B1B5A2-15B2-41C7-AAAC-3425E9777ABF}" presName="aSpace" presStyleCnt="0"/>
      <dgm:spPr/>
    </dgm:pt>
    <dgm:pt modelId="{92B1FD18-5B19-4E08-91C2-A3E67FAEA996}" type="pres">
      <dgm:prSet presAssocID="{9E734ED0-48BA-4474-986C-C1868E46F545}" presName="aNode" presStyleLbl="fgAcc1" presStyleIdx="1" presStyleCnt="4">
        <dgm:presLayoutVars>
          <dgm:bulletEnabled val="1"/>
        </dgm:presLayoutVars>
      </dgm:prSet>
      <dgm:spPr/>
    </dgm:pt>
    <dgm:pt modelId="{C558A5A8-AF59-43BD-961F-15AC4D723A2C}" type="pres">
      <dgm:prSet presAssocID="{9E734ED0-48BA-4474-986C-C1868E46F545}" presName="aSpace" presStyleCnt="0"/>
      <dgm:spPr/>
    </dgm:pt>
    <dgm:pt modelId="{035D7DC9-20B3-4F08-8280-74251906BF76}" type="pres">
      <dgm:prSet presAssocID="{89F7995C-6B84-4D96-A787-ED5388A8BFC4}" presName="aNode" presStyleLbl="fgAcc1" presStyleIdx="2" presStyleCnt="4">
        <dgm:presLayoutVars>
          <dgm:bulletEnabled val="1"/>
        </dgm:presLayoutVars>
      </dgm:prSet>
      <dgm:spPr/>
    </dgm:pt>
    <dgm:pt modelId="{1BCBC611-FF17-4DB9-87C3-14E84E689068}" type="pres">
      <dgm:prSet presAssocID="{89F7995C-6B84-4D96-A787-ED5388A8BFC4}" presName="aSpace" presStyleCnt="0"/>
      <dgm:spPr/>
    </dgm:pt>
    <dgm:pt modelId="{4506D0B4-B1DE-4C31-9744-AF09FA6ED6A8}" type="pres">
      <dgm:prSet presAssocID="{E985D814-AC7A-429F-BF0C-9EBE8AD008D7}" presName="aNode" presStyleLbl="fgAcc1" presStyleIdx="3" presStyleCnt="4">
        <dgm:presLayoutVars>
          <dgm:bulletEnabled val="1"/>
        </dgm:presLayoutVars>
      </dgm:prSet>
      <dgm:spPr/>
    </dgm:pt>
    <dgm:pt modelId="{F535BCFE-4AEC-41D3-BB84-B83C41B1DEC2}" type="pres">
      <dgm:prSet presAssocID="{E985D814-AC7A-429F-BF0C-9EBE8AD008D7}" presName="aSpace" presStyleCnt="0"/>
      <dgm:spPr/>
    </dgm:pt>
  </dgm:ptLst>
  <dgm:cxnLst>
    <dgm:cxn modelId="{18033D13-9FA3-44C6-8607-AA358EAA2869}" type="presOf" srcId="{9335E1BF-159F-4E1C-BEF2-2C036973D3DE}" destId="{4EEA2A29-F408-4BBC-AE58-6E2F4B60D317}" srcOrd="0" destOrd="0" presId="urn:microsoft.com/office/officeart/2005/8/layout/pyramid2"/>
    <dgm:cxn modelId="{5B28821A-9335-4190-8E23-88CD29467004}" srcId="{9335E1BF-159F-4E1C-BEF2-2C036973D3DE}" destId="{89F7995C-6B84-4D96-A787-ED5388A8BFC4}" srcOrd="2" destOrd="0" parTransId="{96631866-ACF1-489C-9202-C6355B7DDE12}" sibTransId="{2CDB5AE1-55C2-4F55-BF09-9D01096AD929}"/>
    <dgm:cxn modelId="{A1010E40-8D0A-408D-AB7C-DC00F5B9A4DD}" type="presOf" srcId="{E5B1B5A2-15B2-41C7-AAAC-3425E9777ABF}" destId="{BD9A839F-D05B-4DCA-97E1-8EFDFA2091BC}" srcOrd="0" destOrd="0" presId="urn:microsoft.com/office/officeart/2005/8/layout/pyramid2"/>
    <dgm:cxn modelId="{2B8EB55E-87DA-414F-9E2C-63A1E886B601}" type="presOf" srcId="{E985D814-AC7A-429F-BF0C-9EBE8AD008D7}" destId="{4506D0B4-B1DE-4C31-9744-AF09FA6ED6A8}" srcOrd="0" destOrd="0" presId="urn:microsoft.com/office/officeart/2005/8/layout/pyramid2"/>
    <dgm:cxn modelId="{7C212578-0624-44B2-A95C-224DCD9DE1C7}" srcId="{9335E1BF-159F-4E1C-BEF2-2C036973D3DE}" destId="{E985D814-AC7A-429F-BF0C-9EBE8AD008D7}" srcOrd="3" destOrd="0" parTransId="{67C5F384-FA29-4D30-BD16-80F12C1E1F00}" sibTransId="{E06DD7A8-EAE4-4F7B-A494-D0A5748CCBA7}"/>
    <dgm:cxn modelId="{17488C7B-7911-407E-B23D-A7F361DBAAAC}" srcId="{9335E1BF-159F-4E1C-BEF2-2C036973D3DE}" destId="{9E734ED0-48BA-4474-986C-C1868E46F545}" srcOrd="1" destOrd="0" parTransId="{5C5858E1-6F01-42A3-8178-8DBFE6437351}" sibTransId="{523FD3A7-0B89-4850-98F7-339D9A379BA7}"/>
    <dgm:cxn modelId="{1233CB7C-71DC-415C-A385-7C129EB5DFA9}" type="presOf" srcId="{9E734ED0-48BA-4474-986C-C1868E46F545}" destId="{92B1FD18-5B19-4E08-91C2-A3E67FAEA996}" srcOrd="0" destOrd="0" presId="urn:microsoft.com/office/officeart/2005/8/layout/pyramid2"/>
    <dgm:cxn modelId="{F261F1AC-8A22-4B32-9038-5B197C837881}" srcId="{9335E1BF-159F-4E1C-BEF2-2C036973D3DE}" destId="{E5B1B5A2-15B2-41C7-AAAC-3425E9777ABF}" srcOrd="0" destOrd="0" parTransId="{DF012A85-7E9F-4A5F-BFCC-FAEEED7B78DE}" sibTransId="{6CA76EC4-E721-47FF-BD0A-9E97005BFD8D}"/>
    <dgm:cxn modelId="{C61E7CEF-3857-4D38-9008-E34EFFBB4C1C}" type="presOf" srcId="{89F7995C-6B84-4D96-A787-ED5388A8BFC4}" destId="{035D7DC9-20B3-4F08-8280-74251906BF76}" srcOrd="0" destOrd="0" presId="urn:microsoft.com/office/officeart/2005/8/layout/pyramid2"/>
    <dgm:cxn modelId="{7733157D-ED10-4ACD-A983-71F72569D9C1}" type="presParOf" srcId="{4EEA2A29-F408-4BBC-AE58-6E2F4B60D317}" destId="{D2F328FA-D0F1-453D-B247-B013B8C446B7}" srcOrd="0" destOrd="0" presId="urn:microsoft.com/office/officeart/2005/8/layout/pyramid2"/>
    <dgm:cxn modelId="{701CAD7B-91AF-42FD-82F2-D37F4EA94E9A}" type="presParOf" srcId="{4EEA2A29-F408-4BBC-AE58-6E2F4B60D317}" destId="{DA54B447-AC49-4E0D-A4C8-73AC906111F7}" srcOrd="1" destOrd="0" presId="urn:microsoft.com/office/officeart/2005/8/layout/pyramid2"/>
    <dgm:cxn modelId="{45AD3747-E74A-470D-A1F1-0B3B9F37BB63}" type="presParOf" srcId="{DA54B447-AC49-4E0D-A4C8-73AC906111F7}" destId="{BD9A839F-D05B-4DCA-97E1-8EFDFA2091BC}" srcOrd="0" destOrd="0" presId="urn:microsoft.com/office/officeart/2005/8/layout/pyramid2"/>
    <dgm:cxn modelId="{D17DA031-866E-4991-942C-51EEBEA29F3F}" type="presParOf" srcId="{DA54B447-AC49-4E0D-A4C8-73AC906111F7}" destId="{1132C4A9-64A3-4DF8-AF18-CE7FDDC9B3C6}" srcOrd="1" destOrd="0" presId="urn:microsoft.com/office/officeart/2005/8/layout/pyramid2"/>
    <dgm:cxn modelId="{732F8607-410A-4DD8-8531-1E222586089B}" type="presParOf" srcId="{DA54B447-AC49-4E0D-A4C8-73AC906111F7}" destId="{92B1FD18-5B19-4E08-91C2-A3E67FAEA996}" srcOrd="2" destOrd="0" presId="urn:microsoft.com/office/officeart/2005/8/layout/pyramid2"/>
    <dgm:cxn modelId="{EBE96250-5393-4A8C-930B-DF8E3087D262}" type="presParOf" srcId="{DA54B447-AC49-4E0D-A4C8-73AC906111F7}" destId="{C558A5A8-AF59-43BD-961F-15AC4D723A2C}" srcOrd="3" destOrd="0" presId="urn:microsoft.com/office/officeart/2005/8/layout/pyramid2"/>
    <dgm:cxn modelId="{64D652F2-6373-4ED8-80B0-B91B4F697FEA}" type="presParOf" srcId="{DA54B447-AC49-4E0D-A4C8-73AC906111F7}" destId="{035D7DC9-20B3-4F08-8280-74251906BF76}" srcOrd="4" destOrd="0" presId="urn:microsoft.com/office/officeart/2005/8/layout/pyramid2"/>
    <dgm:cxn modelId="{B84C7789-B84F-4E85-B487-3A31FFF20630}" type="presParOf" srcId="{DA54B447-AC49-4E0D-A4C8-73AC906111F7}" destId="{1BCBC611-FF17-4DB9-87C3-14E84E689068}" srcOrd="5" destOrd="0" presId="urn:microsoft.com/office/officeart/2005/8/layout/pyramid2"/>
    <dgm:cxn modelId="{64DB1AF3-FD2B-4156-A798-1207FEE0A61E}" type="presParOf" srcId="{DA54B447-AC49-4E0D-A4C8-73AC906111F7}" destId="{4506D0B4-B1DE-4C31-9744-AF09FA6ED6A8}" srcOrd="6" destOrd="0" presId="urn:microsoft.com/office/officeart/2005/8/layout/pyramid2"/>
    <dgm:cxn modelId="{BA7F3093-5858-41E2-AE92-71B20ADBF498}" type="presParOf" srcId="{DA54B447-AC49-4E0D-A4C8-73AC906111F7}" destId="{F535BCFE-4AEC-41D3-BB84-B83C41B1DEC2}" srcOrd="7" destOrd="0" presId="urn:microsoft.com/office/officeart/2005/8/layout/pyramid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20E2C9-4E6D-4DA0-B326-1E5FE7D62D2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4B8531EA-4ED0-4146-B573-BFF4748480F8}">
      <dgm:prSet phldrT="[Text]" custT="1"/>
      <dgm:spPr>
        <a:solidFill>
          <a:srgbClr val="FDA1CB"/>
        </a:solidFill>
      </dgm:spPr>
      <dgm:t>
        <a:bodyPr/>
        <a:lstStyle/>
        <a:p>
          <a:pPr>
            <a:lnSpc>
              <a:spcPct val="100000"/>
            </a:lnSpc>
            <a:spcAft>
              <a:spcPts val="0"/>
            </a:spcAft>
          </a:pPr>
          <a:r>
            <a:rPr lang="en-GB" sz="3200" b="1">
              <a:solidFill>
                <a:srgbClr val="000000"/>
              </a:solidFill>
            </a:rPr>
            <a:t>Action Guide</a:t>
          </a:r>
        </a:p>
      </dgm:t>
    </dgm:pt>
    <dgm:pt modelId="{5962E8D8-53D2-40B8-B2DC-4D6F78B43DDD}" type="parTrans" cxnId="{ED7AC603-D2EE-4EDE-A6B5-78B45F8F1EDB}">
      <dgm:prSet/>
      <dgm:spPr/>
      <dgm:t>
        <a:bodyPr/>
        <a:lstStyle/>
        <a:p>
          <a:endParaRPr lang="en-GB" sz="1800" b="1"/>
        </a:p>
      </dgm:t>
    </dgm:pt>
    <dgm:pt modelId="{86175151-9DF2-4457-9D9E-19FC5433F7FF}" type="sibTrans" cxnId="{ED7AC603-D2EE-4EDE-A6B5-78B45F8F1EDB}">
      <dgm:prSet/>
      <dgm:spPr/>
      <dgm:t>
        <a:bodyPr/>
        <a:lstStyle/>
        <a:p>
          <a:endParaRPr lang="en-GB" sz="1800" b="1"/>
        </a:p>
      </dgm:t>
    </dgm:pt>
    <dgm:pt modelId="{36D671F3-AC6D-4539-80DB-00B07915E9FF}">
      <dgm:prSet phldrT="[Text]" custT="1"/>
      <dgm:spPr>
        <a:solidFill>
          <a:srgbClr val="007485"/>
        </a:solidFill>
      </dgm:spPr>
      <dgm:t>
        <a:bodyPr/>
        <a:lstStyle/>
        <a:p>
          <a:r>
            <a:rPr lang="en-US" sz="1400">
              <a:latin typeface="Khmer OS" panose="02000500000000020004" pitchFamily="2" charset="0"/>
              <a:cs typeface="Khmer OS" panose="02000500000000020004" pitchFamily="2" charset="0"/>
            </a:rPr>
            <a:t>Basic knowledge of gender</a:t>
          </a:r>
          <a:endParaRPr lang="en-GB" sz="1400" b="1">
            <a:solidFill>
              <a:srgbClr val="FF0000"/>
            </a:solidFill>
            <a:latin typeface="Khmer OS" panose="02000500000000020004" pitchFamily="2" charset="0"/>
            <a:cs typeface="Khmer OS" panose="02000500000000020004" pitchFamily="2" charset="0"/>
          </a:endParaRPr>
        </a:p>
      </dgm:t>
    </dgm:pt>
    <dgm:pt modelId="{76E94C79-829E-4A49-9E5E-E5AFA83A97D2}" type="parTrans" cxnId="{0478D032-584D-4E94-A624-9AF1B6CD6C69}">
      <dgm:prSet/>
      <dgm:spPr/>
      <dgm:t>
        <a:bodyPr/>
        <a:lstStyle/>
        <a:p>
          <a:endParaRPr lang="en-GB" sz="1800" b="1"/>
        </a:p>
      </dgm:t>
    </dgm:pt>
    <dgm:pt modelId="{876BBAD4-E67C-49B8-B568-9AE33B8A7574}" type="sibTrans" cxnId="{0478D032-584D-4E94-A624-9AF1B6CD6C69}">
      <dgm:prSet/>
      <dgm:spPr/>
      <dgm:t>
        <a:bodyPr/>
        <a:lstStyle/>
        <a:p>
          <a:endParaRPr lang="en-GB" sz="1800" b="1"/>
        </a:p>
      </dgm:t>
    </dgm:pt>
    <dgm:pt modelId="{F64E2822-3E40-4E05-AB57-B91799E86618}">
      <dgm:prSet phldrT="[Text]" custT="1"/>
      <dgm:spPr>
        <a:solidFill>
          <a:schemeClr val="accent5">
            <a:lumMod val="75000"/>
          </a:schemeClr>
        </a:solidFill>
      </dgm:spPr>
      <dgm:t>
        <a:bodyPr/>
        <a:lstStyle/>
        <a:p>
          <a:pPr>
            <a:spcAft>
              <a:spcPts val="0"/>
            </a:spcAft>
          </a:pPr>
          <a:r>
            <a:rPr lang="en-US" sz="1400">
              <a:latin typeface="Khmer OS" panose="02000500000000020004" pitchFamily="2" charset="0"/>
              <a:cs typeface="Khmer OS" panose="02000500000000020004" pitchFamily="2" charset="0"/>
            </a:rPr>
            <a:t> Gender Responsive Teaching and learning Methodology </a:t>
          </a:r>
          <a:endParaRPr lang="en-GB" sz="1400">
            <a:latin typeface="Khmer OS" panose="02000500000000020004" pitchFamily="2" charset="0"/>
            <a:cs typeface="Khmer OS" panose="02000500000000020004" pitchFamily="2" charset="0"/>
          </a:endParaRPr>
        </a:p>
      </dgm:t>
    </dgm:pt>
    <dgm:pt modelId="{A88D978B-1EEB-47ED-B393-A340530485FA}" type="parTrans" cxnId="{421FEDED-5030-4EA1-99BB-581195D70A95}">
      <dgm:prSet/>
      <dgm:spPr/>
      <dgm:t>
        <a:bodyPr/>
        <a:lstStyle/>
        <a:p>
          <a:endParaRPr lang="en-GB" sz="1800" b="1"/>
        </a:p>
      </dgm:t>
    </dgm:pt>
    <dgm:pt modelId="{36A02AAD-3D98-42E1-ADCF-9CDB7822DD6D}" type="sibTrans" cxnId="{421FEDED-5030-4EA1-99BB-581195D70A95}">
      <dgm:prSet/>
      <dgm:spPr/>
      <dgm:t>
        <a:bodyPr/>
        <a:lstStyle/>
        <a:p>
          <a:endParaRPr lang="en-GB" sz="1800" b="1"/>
        </a:p>
      </dgm:t>
    </dgm:pt>
    <dgm:pt modelId="{5DCA081C-B53D-4BD3-8CFA-CCD40E1E2780}">
      <dgm:prSet phldrT="[Text]" custT="1"/>
      <dgm:spPr>
        <a:solidFill>
          <a:srgbClr val="008F5C"/>
        </a:solidFill>
      </dgm:spPr>
      <dgm:t>
        <a:bodyPr/>
        <a:lstStyle/>
        <a:p>
          <a:pPr>
            <a:spcAft>
              <a:spcPts val="0"/>
            </a:spcAft>
          </a:pPr>
          <a:r>
            <a:rPr lang="en-US" sz="1400">
              <a:latin typeface="Khmer OS" panose="02000500000000020004" pitchFamily="2" charset="0"/>
              <a:cs typeface="Khmer OS" panose="02000500000000020004" pitchFamily="2" charset="0"/>
            </a:rPr>
            <a:t>Gender responsive Leadership</a:t>
          </a:r>
          <a:endParaRPr lang="en-GB" sz="1400">
            <a:latin typeface="Khmer OS" panose="02000500000000020004" pitchFamily="2" charset="0"/>
            <a:cs typeface="Khmer OS" panose="02000500000000020004" pitchFamily="2" charset="0"/>
          </a:endParaRPr>
        </a:p>
      </dgm:t>
    </dgm:pt>
    <dgm:pt modelId="{5765056B-A088-4149-9647-4B56D1CFC4FF}" type="parTrans" cxnId="{64B16A30-8003-4F1D-8344-DC241D682655}">
      <dgm:prSet/>
      <dgm:spPr/>
      <dgm:t>
        <a:bodyPr/>
        <a:lstStyle/>
        <a:p>
          <a:endParaRPr lang="en-GB" sz="1800" b="1"/>
        </a:p>
      </dgm:t>
    </dgm:pt>
    <dgm:pt modelId="{D6676A4F-5D21-4CE5-BAF1-AF4AE592168E}" type="sibTrans" cxnId="{64B16A30-8003-4F1D-8344-DC241D682655}">
      <dgm:prSet/>
      <dgm:spPr/>
      <dgm:t>
        <a:bodyPr/>
        <a:lstStyle/>
        <a:p>
          <a:endParaRPr lang="en-GB" sz="1800" b="1"/>
        </a:p>
      </dgm:t>
    </dgm:pt>
    <dgm:pt modelId="{69B5F892-B87A-484E-A8F3-114D346ECF84}">
      <dgm:prSet phldrT="[Text]" custT="1"/>
      <dgm:spPr>
        <a:solidFill>
          <a:schemeClr val="accent6">
            <a:lumMod val="50000"/>
          </a:schemeClr>
        </a:solidFill>
      </dgm:spPr>
      <dgm:t>
        <a:bodyPr/>
        <a:lstStyle/>
        <a:p>
          <a:r>
            <a:rPr lang="en-US" sz="1400" dirty="0">
              <a:latin typeface="Khmer OS" panose="02000500000000020004" pitchFamily="2" charset="0"/>
              <a:cs typeface="Khmer OS" panose="02000500000000020004" pitchFamily="2" charset="0"/>
            </a:rPr>
            <a:t>Gender Responsive Community Engagement</a:t>
          </a:r>
          <a:endParaRPr lang="en-GB" sz="1400" b="1" dirty="0">
            <a:solidFill>
              <a:schemeClr val="tx2">
                <a:lumMod val="50000"/>
              </a:schemeClr>
            </a:solidFill>
            <a:latin typeface="Khmer OS" panose="02000500000000020004" pitchFamily="2" charset="0"/>
            <a:cs typeface="Khmer OS" panose="02000500000000020004" pitchFamily="2" charset="0"/>
          </a:endParaRPr>
        </a:p>
      </dgm:t>
    </dgm:pt>
    <dgm:pt modelId="{38279A9B-9626-4A85-99E0-7D451C5118A7}" type="parTrans" cxnId="{2C1AF4E4-8E36-48D8-B66C-64DE797AFE41}">
      <dgm:prSet/>
      <dgm:spPr/>
      <dgm:t>
        <a:bodyPr/>
        <a:lstStyle/>
        <a:p>
          <a:endParaRPr lang="en-GB" sz="1800" b="1"/>
        </a:p>
      </dgm:t>
    </dgm:pt>
    <dgm:pt modelId="{88EAFE59-F416-4155-AF4A-BD561B3B4140}" type="sibTrans" cxnId="{2C1AF4E4-8E36-48D8-B66C-64DE797AFE41}">
      <dgm:prSet/>
      <dgm:spPr/>
      <dgm:t>
        <a:bodyPr/>
        <a:lstStyle/>
        <a:p>
          <a:endParaRPr lang="en-GB" sz="1800" b="1"/>
        </a:p>
      </dgm:t>
    </dgm:pt>
    <dgm:pt modelId="{AAA31CE4-2B73-414F-BF98-C5BE67C0D2E4}" type="pres">
      <dgm:prSet presAssocID="{3820E2C9-4E6D-4DA0-B326-1E5FE7D62D26}" presName="Name0" presStyleCnt="0">
        <dgm:presLayoutVars>
          <dgm:chMax val="1"/>
          <dgm:dir/>
          <dgm:animLvl val="ctr"/>
          <dgm:resizeHandles val="exact"/>
        </dgm:presLayoutVars>
      </dgm:prSet>
      <dgm:spPr/>
    </dgm:pt>
    <dgm:pt modelId="{40843F81-9ABB-4196-A3A0-061C1A5DFE7F}" type="pres">
      <dgm:prSet presAssocID="{4B8531EA-4ED0-4146-B573-BFF4748480F8}" presName="centerShape" presStyleLbl="node0" presStyleIdx="0" presStyleCnt="1"/>
      <dgm:spPr/>
    </dgm:pt>
    <dgm:pt modelId="{BD1A4351-583B-46FA-AE60-20DF6A82077E}" type="pres">
      <dgm:prSet presAssocID="{36D671F3-AC6D-4539-80DB-00B07915E9FF}" presName="node" presStyleLbl="node1" presStyleIdx="0" presStyleCnt="4" custScaleX="117414" custScaleY="118857">
        <dgm:presLayoutVars>
          <dgm:bulletEnabled val="1"/>
        </dgm:presLayoutVars>
      </dgm:prSet>
      <dgm:spPr/>
    </dgm:pt>
    <dgm:pt modelId="{667D8F5F-5518-4A33-93C5-223840FA023B}" type="pres">
      <dgm:prSet presAssocID="{36D671F3-AC6D-4539-80DB-00B07915E9FF}" presName="dummy" presStyleCnt="0"/>
      <dgm:spPr/>
    </dgm:pt>
    <dgm:pt modelId="{2DD5639B-FC8A-4693-A264-E2E1DED7387A}" type="pres">
      <dgm:prSet presAssocID="{876BBAD4-E67C-49B8-B568-9AE33B8A7574}" presName="sibTrans" presStyleLbl="sibTrans2D1" presStyleIdx="0" presStyleCnt="4" custLinFactNeighborX="-304"/>
      <dgm:spPr/>
    </dgm:pt>
    <dgm:pt modelId="{83488EB9-9C2F-4354-B203-A5A265D3AC99}" type="pres">
      <dgm:prSet presAssocID="{F64E2822-3E40-4E05-AB57-B91799E86618}" presName="node" presStyleLbl="node1" presStyleIdx="1" presStyleCnt="4" custScaleX="128440" custScaleY="133838">
        <dgm:presLayoutVars>
          <dgm:bulletEnabled val="1"/>
        </dgm:presLayoutVars>
      </dgm:prSet>
      <dgm:spPr/>
    </dgm:pt>
    <dgm:pt modelId="{0CBB930F-D5EA-447B-8317-DC7FEE7CBC20}" type="pres">
      <dgm:prSet presAssocID="{F64E2822-3E40-4E05-AB57-B91799E86618}" presName="dummy" presStyleCnt="0"/>
      <dgm:spPr/>
    </dgm:pt>
    <dgm:pt modelId="{3C1B0376-5F1A-4BBA-9656-AD0CC29B83D0}" type="pres">
      <dgm:prSet presAssocID="{36A02AAD-3D98-42E1-ADCF-9CDB7822DD6D}" presName="sibTrans" presStyleLbl="sibTrans2D1" presStyleIdx="1" presStyleCnt="4"/>
      <dgm:spPr/>
    </dgm:pt>
    <dgm:pt modelId="{26A476CD-3F1F-483A-BE7E-47103EE2B3E0}" type="pres">
      <dgm:prSet presAssocID="{5DCA081C-B53D-4BD3-8CFA-CCD40E1E2780}" presName="node" presStyleLbl="node1" presStyleIdx="2" presStyleCnt="4" custScaleX="131826" custScaleY="125649" custRadScaleRad="97528">
        <dgm:presLayoutVars>
          <dgm:bulletEnabled val="1"/>
        </dgm:presLayoutVars>
      </dgm:prSet>
      <dgm:spPr/>
    </dgm:pt>
    <dgm:pt modelId="{ECCBA34B-FF80-4C68-97FB-B095F925E8C5}" type="pres">
      <dgm:prSet presAssocID="{5DCA081C-B53D-4BD3-8CFA-CCD40E1E2780}" presName="dummy" presStyleCnt="0"/>
      <dgm:spPr/>
    </dgm:pt>
    <dgm:pt modelId="{DF01A236-7E7E-4B38-BDD4-A6DD50B04575}" type="pres">
      <dgm:prSet presAssocID="{D6676A4F-5D21-4CE5-BAF1-AF4AE592168E}" presName="sibTrans" presStyleLbl="sibTrans2D1" presStyleIdx="2" presStyleCnt="4"/>
      <dgm:spPr/>
    </dgm:pt>
    <dgm:pt modelId="{BBB447C1-5C2A-4C8F-924D-658887B7C4DC}" type="pres">
      <dgm:prSet presAssocID="{69B5F892-B87A-484E-A8F3-114D346ECF84}" presName="node" presStyleLbl="node1" presStyleIdx="3" presStyleCnt="4" custScaleX="132011" custScaleY="127525">
        <dgm:presLayoutVars>
          <dgm:bulletEnabled val="1"/>
        </dgm:presLayoutVars>
      </dgm:prSet>
      <dgm:spPr/>
    </dgm:pt>
    <dgm:pt modelId="{0CB39696-9CBC-4D3A-B00A-0DFBFAF2CD79}" type="pres">
      <dgm:prSet presAssocID="{69B5F892-B87A-484E-A8F3-114D346ECF84}" presName="dummy" presStyleCnt="0"/>
      <dgm:spPr/>
    </dgm:pt>
    <dgm:pt modelId="{2B1DC51D-3879-4F6B-BB8C-04B124496F46}" type="pres">
      <dgm:prSet presAssocID="{88EAFE59-F416-4155-AF4A-BD561B3B4140}" presName="sibTrans" presStyleLbl="sibTrans2D1" presStyleIdx="3" presStyleCnt="4"/>
      <dgm:spPr/>
    </dgm:pt>
  </dgm:ptLst>
  <dgm:cxnLst>
    <dgm:cxn modelId="{ED7AC603-D2EE-4EDE-A6B5-78B45F8F1EDB}" srcId="{3820E2C9-4E6D-4DA0-B326-1E5FE7D62D26}" destId="{4B8531EA-4ED0-4146-B573-BFF4748480F8}" srcOrd="0" destOrd="0" parTransId="{5962E8D8-53D2-40B8-B2DC-4D6F78B43DDD}" sibTransId="{86175151-9DF2-4457-9D9E-19FC5433F7FF}"/>
    <dgm:cxn modelId="{E1DC2709-817C-4AFD-8965-B33DE50CA8D0}" type="presOf" srcId="{5DCA081C-B53D-4BD3-8CFA-CCD40E1E2780}" destId="{26A476CD-3F1F-483A-BE7E-47103EE2B3E0}" srcOrd="0" destOrd="0" presId="urn:microsoft.com/office/officeart/2005/8/layout/radial6"/>
    <dgm:cxn modelId="{A846A418-EA0D-4C27-BAA3-E2DE35F8F417}" type="presOf" srcId="{D6676A4F-5D21-4CE5-BAF1-AF4AE592168E}" destId="{DF01A236-7E7E-4B38-BDD4-A6DD50B04575}" srcOrd="0" destOrd="0" presId="urn:microsoft.com/office/officeart/2005/8/layout/radial6"/>
    <dgm:cxn modelId="{64B16A30-8003-4F1D-8344-DC241D682655}" srcId="{4B8531EA-4ED0-4146-B573-BFF4748480F8}" destId="{5DCA081C-B53D-4BD3-8CFA-CCD40E1E2780}" srcOrd="2" destOrd="0" parTransId="{5765056B-A088-4149-9647-4B56D1CFC4FF}" sibTransId="{D6676A4F-5D21-4CE5-BAF1-AF4AE592168E}"/>
    <dgm:cxn modelId="{0478D032-584D-4E94-A624-9AF1B6CD6C69}" srcId="{4B8531EA-4ED0-4146-B573-BFF4748480F8}" destId="{36D671F3-AC6D-4539-80DB-00B07915E9FF}" srcOrd="0" destOrd="0" parTransId="{76E94C79-829E-4A49-9E5E-E5AFA83A97D2}" sibTransId="{876BBAD4-E67C-49B8-B568-9AE33B8A7574}"/>
    <dgm:cxn modelId="{42DEC640-4857-417E-A2CD-C253D59E8315}" type="presOf" srcId="{F64E2822-3E40-4E05-AB57-B91799E86618}" destId="{83488EB9-9C2F-4354-B203-A5A265D3AC99}" srcOrd="0" destOrd="0" presId="urn:microsoft.com/office/officeart/2005/8/layout/radial6"/>
    <dgm:cxn modelId="{E3DE2098-A82F-4F2A-8AC1-D781238F0A2A}" type="presOf" srcId="{876BBAD4-E67C-49B8-B568-9AE33B8A7574}" destId="{2DD5639B-FC8A-4693-A264-E2E1DED7387A}" srcOrd="0" destOrd="0" presId="urn:microsoft.com/office/officeart/2005/8/layout/radial6"/>
    <dgm:cxn modelId="{73DE9FAD-6D05-4843-BB5E-11A3C210DE71}" type="presOf" srcId="{36A02AAD-3D98-42E1-ADCF-9CDB7822DD6D}" destId="{3C1B0376-5F1A-4BBA-9656-AD0CC29B83D0}" srcOrd="0" destOrd="0" presId="urn:microsoft.com/office/officeart/2005/8/layout/radial6"/>
    <dgm:cxn modelId="{379AC4B2-8FCB-41EF-BF77-E738AED3A713}" type="presOf" srcId="{88EAFE59-F416-4155-AF4A-BD561B3B4140}" destId="{2B1DC51D-3879-4F6B-BB8C-04B124496F46}" srcOrd="0" destOrd="0" presId="urn:microsoft.com/office/officeart/2005/8/layout/radial6"/>
    <dgm:cxn modelId="{53BF7FC2-BFE3-4F33-B589-497A5FB578A0}" type="presOf" srcId="{4B8531EA-4ED0-4146-B573-BFF4748480F8}" destId="{40843F81-9ABB-4196-A3A0-061C1A5DFE7F}" srcOrd="0" destOrd="0" presId="urn:microsoft.com/office/officeart/2005/8/layout/radial6"/>
    <dgm:cxn modelId="{12EEA4CF-0C3C-4542-B9A5-852594010657}" type="presOf" srcId="{69B5F892-B87A-484E-A8F3-114D346ECF84}" destId="{BBB447C1-5C2A-4C8F-924D-658887B7C4DC}" srcOrd="0" destOrd="0" presId="urn:microsoft.com/office/officeart/2005/8/layout/radial6"/>
    <dgm:cxn modelId="{C45DE3DB-495B-42E7-9616-9A35B72874CB}" type="presOf" srcId="{36D671F3-AC6D-4539-80DB-00B07915E9FF}" destId="{BD1A4351-583B-46FA-AE60-20DF6A82077E}" srcOrd="0" destOrd="0" presId="urn:microsoft.com/office/officeart/2005/8/layout/radial6"/>
    <dgm:cxn modelId="{2C1AF4E4-8E36-48D8-B66C-64DE797AFE41}" srcId="{4B8531EA-4ED0-4146-B573-BFF4748480F8}" destId="{69B5F892-B87A-484E-A8F3-114D346ECF84}" srcOrd="3" destOrd="0" parTransId="{38279A9B-9626-4A85-99E0-7D451C5118A7}" sibTransId="{88EAFE59-F416-4155-AF4A-BD561B3B4140}"/>
    <dgm:cxn modelId="{421FEDED-5030-4EA1-99BB-581195D70A95}" srcId="{4B8531EA-4ED0-4146-B573-BFF4748480F8}" destId="{F64E2822-3E40-4E05-AB57-B91799E86618}" srcOrd="1" destOrd="0" parTransId="{A88D978B-1EEB-47ED-B393-A340530485FA}" sibTransId="{36A02AAD-3D98-42E1-ADCF-9CDB7822DD6D}"/>
    <dgm:cxn modelId="{138D4CFE-5B64-4E44-A729-5440B01165AF}" type="presOf" srcId="{3820E2C9-4E6D-4DA0-B326-1E5FE7D62D26}" destId="{AAA31CE4-2B73-414F-BF98-C5BE67C0D2E4}" srcOrd="0" destOrd="0" presId="urn:microsoft.com/office/officeart/2005/8/layout/radial6"/>
    <dgm:cxn modelId="{1A6A1118-F0CC-49C4-884B-07AB71700A3B}" type="presParOf" srcId="{AAA31CE4-2B73-414F-BF98-C5BE67C0D2E4}" destId="{40843F81-9ABB-4196-A3A0-061C1A5DFE7F}" srcOrd="0" destOrd="0" presId="urn:microsoft.com/office/officeart/2005/8/layout/radial6"/>
    <dgm:cxn modelId="{93014056-FB51-4D8B-8333-A5AD90B1CCF8}" type="presParOf" srcId="{AAA31CE4-2B73-414F-BF98-C5BE67C0D2E4}" destId="{BD1A4351-583B-46FA-AE60-20DF6A82077E}" srcOrd="1" destOrd="0" presId="urn:microsoft.com/office/officeart/2005/8/layout/radial6"/>
    <dgm:cxn modelId="{7BB163F7-E386-45E4-9D53-3A7507DFDE49}" type="presParOf" srcId="{AAA31CE4-2B73-414F-BF98-C5BE67C0D2E4}" destId="{667D8F5F-5518-4A33-93C5-223840FA023B}" srcOrd="2" destOrd="0" presId="urn:microsoft.com/office/officeart/2005/8/layout/radial6"/>
    <dgm:cxn modelId="{E70F7C3A-D36E-4D2A-A86D-F09AC78FA02C}" type="presParOf" srcId="{AAA31CE4-2B73-414F-BF98-C5BE67C0D2E4}" destId="{2DD5639B-FC8A-4693-A264-E2E1DED7387A}" srcOrd="3" destOrd="0" presId="urn:microsoft.com/office/officeart/2005/8/layout/radial6"/>
    <dgm:cxn modelId="{0E1BBB39-A056-4990-AA52-30CB8EE3FEB0}" type="presParOf" srcId="{AAA31CE4-2B73-414F-BF98-C5BE67C0D2E4}" destId="{83488EB9-9C2F-4354-B203-A5A265D3AC99}" srcOrd="4" destOrd="0" presId="urn:microsoft.com/office/officeart/2005/8/layout/radial6"/>
    <dgm:cxn modelId="{96EE41A4-BE2E-400E-81BC-0C0B55A6D187}" type="presParOf" srcId="{AAA31CE4-2B73-414F-BF98-C5BE67C0D2E4}" destId="{0CBB930F-D5EA-447B-8317-DC7FEE7CBC20}" srcOrd="5" destOrd="0" presId="urn:microsoft.com/office/officeart/2005/8/layout/radial6"/>
    <dgm:cxn modelId="{8832E4F6-62E7-4C5A-81B1-C56DB36EBF83}" type="presParOf" srcId="{AAA31CE4-2B73-414F-BF98-C5BE67C0D2E4}" destId="{3C1B0376-5F1A-4BBA-9656-AD0CC29B83D0}" srcOrd="6" destOrd="0" presId="urn:microsoft.com/office/officeart/2005/8/layout/radial6"/>
    <dgm:cxn modelId="{53042B12-D66C-4559-BEA2-77B413B209C8}" type="presParOf" srcId="{AAA31CE4-2B73-414F-BF98-C5BE67C0D2E4}" destId="{26A476CD-3F1F-483A-BE7E-47103EE2B3E0}" srcOrd="7" destOrd="0" presId="urn:microsoft.com/office/officeart/2005/8/layout/radial6"/>
    <dgm:cxn modelId="{6304C582-3213-4EF2-B3AD-DEB92D1ED02A}" type="presParOf" srcId="{AAA31CE4-2B73-414F-BF98-C5BE67C0D2E4}" destId="{ECCBA34B-FF80-4C68-97FB-B095F925E8C5}" srcOrd="8" destOrd="0" presId="urn:microsoft.com/office/officeart/2005/8/layout/radial6"/>
    <dgm:cxn modelId="{B1669181-7A4F-4F23-A136-7964A000DA45}" type="presParOf" srcId="{AAA31CE4-2B73-414F-BF98-C5BE67C0D2E4}" destId="{DF01A236-7E7E-4B38-BDD4-A6DD50B04575}" srcOrd="9" destOrd="0" presId="urn:microsoft.com/office/officeart/2005/8/layout/radial6"/>
    <dgm:cxn modelId="{6F5B4BF9-D46B-4E93-A23C-728082C06B2E}" type="presParOf" srcId="{AAA31CE4-2B73-414F-BF98-C5BE67C0D2E4}" destId="{BBB447C1-5C2A-4C8F-924D-658887B7C4DC}" srcOrd="10" destOrd="0" presId="urn:microsoft.com/office/officeart/2005/8/layout/radial6"/>
    <dgm:cxn modelId="{C8128BC8-1412-4A0B-B9C6-7B94CB42A03E}" type="presParOf" srcId="{AAA31CE4-2B73-414F-BF98-C5BE67C0D2E4}" destId="{0CB39696-9CBC-4D3A-B00A-0DFBFAF2CD79}" srcOrd="11" destOrd="0" presId="urn:microsoft.com/office/officeart/2005/8/layout/radial6"/>
    <dgm:cxn modelId="{FE1D8371-CC71-44E8-B958-40161BE943F4}" type="presParOf" srcId="{AAA31CE4-2B73-414F-BF98-C5BE67C0D2E4}" destId="{2B1DC51D-3879-4F6B-BB8C-04B124496F46}"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F8E01-F026-4D50-89C3-0DA6ECAAA24C}">
      <dsp:nvSpPr>
        <dsp:cNvPr id="0" name=""/>
        <dsp:cNvSpPr/>
      </dsp:nvSpPr>
      <dsp:spPr>
        <a:xfrm>
          <a:off x="0" y="38109"/>
          <a:ext cx="8128000" cy="982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VVOB overview </a:t>
          </a:r>
        </a:p>
      </dsp:txBody>
      <dsp:txXfrm>
        <a:off x="47976" y="86085"/>
        <a:ext cx="8032048" cy="886847"/>
      </dsp:txXfrm>
    </dsp:sp>
    <dsp:sp modelId="{C461894B-157A-467A-9D15-C1326D370977}">
      <dsp:nvSpPr>
        <dsp:cNvPr id="0" name=""/>
        <dsp:cNvSpPr/>
      </dsp:nvSpPr>
      <dsp:spPr>
        <a:xfrm>
          <a:off x="0" y="1073025"/>
          <a:ext cx="8128000" cy="982799"/>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Approaches</a:t>
          </a:r>
        </a:p>
      </dsp:txBody>
      <dsp:txXfrm>
        <a:off x="47976" y="1121001"/>
        <a:ext cx="8032048" cy="886847"/>
      </dsp:txXfrm>
    </dsp:sp>
    <dsp:sp modelId="{D2BA19F0-3567-4983-9A95-FAEF191FEEC9}">
      <dsp:nvSpPr>
        <dsp:cNvPr id="0" name=""/>
        <dsp:cNvSpPr/>
      </dsp:nvSpPr>
      <dsp:spPr>
        <a:xfrm>
          <a:off x="0" y="2217933"/>
          <a:ext cx="8128000" cy="982799"/>
        </a:xfrm>
        <a:prstGeom prst="roundRect">
          <a:avLst/>
        </a:prstGeom>
        <a:solidFill>
          <a:schemeClr val="tx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SRGBV through GRP</a:t>
          </a:r>
        </a:p>
      </dsp:txBody>
      <dsp:txXfrm>
        <a:off x="47976" y="2265909"/>
        <a:ext cx="8032048" cy="886847"/>
      </dsp:txXfrm>
    </dsp:sp>
    <dsp:sp modelId="{F48A0B96-8F06-4B68-ABF5-7E58D88A7DD9}">
      <dsp:nvSpPr>
        <dsp:cNvPr id="0" name=""/>
        <dsp:cNvSpPr/>
      </dsp:nvSpPr>
      <dsp:spPr>
        <a:xfrm>
          <a:off x="0" y="3321693"/>
          <a:ext cx="8128000" cy="982799"/>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Research on SRGBV</a:t>
          </a:r>
        </a:p>
      </dsp:txBody>
      <dsp:txXfrm>
        <a:off x="47976" y="3369669"/>
        <a:ext cx="8032048" cy="886847"/>
      </dsp:txXfrm>
    </dsp:sp>
    <dsp:sp modelId="{680FC1D5-CEED-4CE4-A106-12E1B505F335}">
      <dsp:nvSpPr>
        <dsp:cNvPr id="0" name=""/>
        <dsp:cNvSpPr/>
      </dsp:nvSpPr>
      <dsp:spPr>
        <a:xfrm>
          <a:off x="0" y="4425453"/>
          <a:ext cx="8128000" cy="982799"/>
        </a:xfrm>
        <a:prstGeom prst="round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Recommendations</a:t>
          </a:r>
        </a:p>
      </dsp:txBody>
      <dsp:txXfrm>
        <a:off x="47976" y="4473429"/>
        <a:ext cx="8032048" cy="8868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F75B6-6AFF-439A-B25C-DFFE8D05DA4D}">
      <dsp:nvSpPr>
        <dsp:cNvPr id="0" name=""/>
        <dsp:cNvSpPr/>
      </dsp:nvSpPr>
      <dsp:spPr>
        <a:xfrm>
          <a:off x="0" y="28490"/>
          <a:ext cx="9090936" cy="5210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yriad Pro" panose="020B0503030403020204"/>
            </a:rPr>
            <a:t>Impact</a:t>
          </a:r>
          <a:endParaRPr lang="nl-BE" sz="2400" kern="1200" dirty="0">
            <a:latin typeface="Myriad Pro" panose="020B0503030403020204"/>
          </a:endParaRPr>
        </a:p>
      </dsp:txBody>
      <dsp:txXfrm>
        <a:off x="25436" y="53926"/>
        <a:ext cx="9040064" cy="470178"/>
      </dsp:txXfrm>
    </dsp:sp>
    <dsp:sp modelId="{6C2DD3CF-8044-457F-AFC3-38828DF8707A}">
      <dsp:nvSpPr>
        <dsp:cNvPr id="0" name=""/>
        <dsp:cNvSpPr/>
      </dsp:nvSpPr>
      <dsp:spPr>
        <a:xfrm>
          <a:off x="0" y="549541"/>
          <a:ext cx="9090936" cy="1678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637"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nl-BE" sz="2000" kern="1200">
            <a:latin typeface="Abadi" panose="020B0604020104020204" pitchFamily="34" charset="0"/>
          </a:endParaRPr>
        </a:p>
        <a:p>
          <a:pPr marL="228600" lvl="1" indent="-228600" algn="l" defTabSz="1066800">
            <a:lnSpc>
              <a:spcPct val="90000"/>
            </a:lnSpc>
            <a:spcBef>
              <a:spcPct val="0"/>
            </a:spcBef>
            <a:spcAft>
              <a:spcPct val="20000"/>
            </a:spcAft>
            <a:buChar char="•"/>
          </a:pPr>
          <a:r>
            <a:rPr lang="en-US" sz="2400" b="0" kern="1200" dirty="0">
              <a:latin typeface="Myriad Pro" panose="020B0503030403020204"/>
            </a:rPr>
            <a:t>To ensure primary and lower-secondary school children are protected from School-Related Gender-Based Violence (SRGBV) to enable equitable participation in all spheres of life.</a:t>
          </a:r>
          <a:endParaRPr lang="nl-BE" sz="2400" b="0" kern="1200" dirty="0">
            <a:latin typeface="Myriad Pro" panose="020B0503030403020204"/>
          </a:endParaRPr>
        </a:p>
        <a:p>
          <a:pPr marL="114300" lvl="1" indent="-114300" algn="l" defTabSz="666750">
            <a:lnSpc>
              <a:spcPct val="90000"/>
            </a:lnSpc>
            <a:spcBef>
              <a:spcPct val="0"/>
            </a:spcBef>
            <a:spcAft>
              <a:spcPct val="20000"/>
            </a:spcAft>
            <a:buChar char="•"/>
          </a:pPr>
          <a:endParaRPr lang="nl-BE" sz="1500" kern="1200" dirty="0">
            <a:latin typeface="Abadi" panose="020B0604020104020204" pitchFamily="34" charset="0"/>
          </a:endParaRPr>
        </a:p>
        <a:p>
          <a:pPr marL="114300" lvl="1" indent="-114300" algn="l" defTabSz="666750">
            <a:lnSpc>
              <a:spcPct val="90000"/>
            </a:lnSpc>
            <a:spcBef>
              <a:spcPct val="0"/>
            </a:spcBef>
            <a:spcAft>
              <a:spcPct val="20000"/>
            </a:spcAft>
            <a:buChar char="•"/>
          </a:pPr>
          <a:endParaRPr lang="nl-BE" sz="1500" kern="1200">
            <a:latin typeface="Abadi" panose="020B0604020104020204" pitchFamily="34" charset="0"/>
          </a:endParaRPr>
        </a:p>
      </dsp:txBody>
      <dsp:txXfrm>
        <a:off x="0" y="549541"/>
        <a:ext cx="9090936" cy="1678940"/>
      </dsp:txXfrm>
    </dsp:sp>
    <dsp:sp modelId="{E6D3EDE6-B2BE-4C28-928B-91A8BA1306FC}">
      <dsp:nvSpPr>
        <dsp:cNvPr id="0" name=""/>
        <dsp:cNvSpPr/>
      </dsp:nvSpPr>
      <dsp:spPr>
        <a:xfrm>
          <a:off x="0" y="2228481"/>
          <a:ext cx="9090936" cy="514332"/>
        </a:xfrm>
        <a:prstGeom prst="roundRect">
          <a:avLst/>
        </a:prstGeom>
        <a:solidFill>
          <a:srgbClr val="00748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Myriad Pro" panose="020B0503030403020204"/>
              <a:ea typeface="+mn-ea"/>
              <a:cs typeface="+mn-cs"/>
            </a:rPr>
            <a:t>Outcome</a:t>
          </a:r>
          <a:endParaRPr lang="nl-BE" sz="2400" kern="1200" dirty="0">
            <a:solidFill>
              <a:prstClr val="white"/>
            </a:solidFill>
            <a:latin typeface="Myriad Pro" panose="020B0503030403020204"/>
            <a:ea typeface="+mn-ea"/>
            <a:cs typeface="+mn-cs"/>
          </a:endParaRPr>
        </a:p>
      </dsp:txBody>
      <dsp:txXfrm>
        <a:off x="25108" y="2253589"/>
        <a:ext cx="9040720" cy="464116"/>
      </dsp:txXfrm>
    </dsp:sp>
    <dsp:sp modelId="{CD813AE8-954F-4086-B0CB-3E4C234ECB68}">
      <dsp:nvSpPr>
        <dsp:cNvPr id="0" name=""/>
        <dsp:cNvSpPr/>
      </dsp:nvSpPr>
      <dsp:spPr>
        <a:xfrm>
          <a:off x="0" y="2742813"/>
          <a:ext cx="9090936" cy="1574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637"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nl-BE" sz="2000" kern="1200">
            <a:latin typeface="Abadi" panose="020B0604020104020204" pitchFamily="34" charset="0"/>
          </a:endParaRPr>
        </a:p>
        <a:p>
          <a:pPr marL="228600" lvl="1" indent="-228600" algn="l" defTabSz="1066800">
            <a:lnSpc>
              <a:spcPct val="90000"/>
            </a:lnSpc>
            <a:spcBef>
              <a:spcPct val="0"/>
            </a:spcBef>
            <a:spcAft>
              <a:spcPct val="20000"/>
            </a:spcAft>
            <a:buChar char="•"/>
          </a:pPr>
          <a:r>
            <a:rPr lang="en-GB" sz="2400" kern="1200" dirty="0">
              <a:latin typeface="Myriad Pro" panose="020B0503030403020204"/>
            </a:rPr>
            <a:t>Transform the Battambang Teacher Education College (BTEC) and 40 schools into centres of excellence for gender-responsiveness.</a:t>
          </a:r>
          <a:endParaRPr lang="nl-BE" sz="2400" kern="1200" dirty="0">
            <a:latin typeface="Myriad Pro" panose="020B0503030403020204"/>
          </a:endParaRPr>
        </a:p>
        <a:p>
          <a:pPr marL="57150" lvl="1" indent="-57150" algn="l" defTabSz="488950">
            <a:lnSpc>
              <a:spcPct val="90000"/>
            </a:lnSpc>
            <a:spcBef>
              <a:spcPct val="0"/>
            </a:spcBef>
            <a:spcAft>
              <a:spcPct val="20000"/>
            </a:spcAft>
            <a:buChar char="•"/>
          </a:pPr>
          <a:endParaRPr lang="nl-BE" sz="1100" kern="1200" dirty="0">
            <a:latin typeface="Abadi" panose="020B0604020104020204" pitchFamily="34" charset="0"/>
          </a:endParaRPr>
        </a:p>
        <a:p>
          <a:pPr marL="57150" lvl="1" indent="-57150" algn="l" defTabSz="488950">
            <a:lnSpc>
              <a:spcPct val="90000"/>
            </a:lnSpc>
            <a:spcBef>
              <a:spcPct val="0"/>
            </a:spcBef>
            <a:spcAft>
              <a:spcPct val="20000"/>
            </a:spcAft>
            <a:buChar char="•"/>
          </a:pPr>
          <a:endParaRPr lang="nl-BE" sz="1100" kern="1200" dirty="0">
            <a:latin typeface="Abadi" panose="020B0604020104020204" pitchFamily="34" charset="0"/>
          </a:endParaRPr>
        </a:p>
      </dsp:txBody>
      <dsp:txXfrm>
        <a:off x="0" y="2742813"/>
        <a:ext cx="9090936" cy="1574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4FEA8-E1E2-4A97-8295-5C3E7245D58B}">
      <dsp:nvSpPr>
        <dsp:cNvPr id="0" name=""/>
        <dsp:cNvSpPr/>
      </dsp:nvSpPr>
      <dsp:spPr>
        <a:xfrm rot="10800000">
          <a:off x="-2" y="555"/>
          <a:ext cx="10350631" cy="2429072"/>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409" tIns="106680" rIns="199136" bIns="106680" numCol="1" spcCol="1270" anchor="ctr" anchorCtr="0">
          <a:noAutofit/>
        </a:bodyPr>
        <a:lstStyle/>
        <a:p>
          <a:pPr marL="0" lvl="0" indent="0" algn="r" defTabSz="1244600">
            <a:lnSpc>
              <a:spcPct val="90000"/>
            </a:lnSpc>
            <a:spcBef>
              <a:spcPct val="0"/>
            </a:spcBef>
            <a:spcAft>
              <a:spcPts val="0"/>
            </a:spcAft>
            <a:buNone/>
          </a:pPr>
          <a:r>
            <a:rPr kumimoji="1" lang="en-US" sz="2800" b="1" kern="1200" dirty="0">
              <a:solidFill>
                <a:schemeClr val="bg1"/>
              </a:solidFill>
              <a:effectLst/>
              <a:latin typeface="Myriad Pro" panose="020B0503030403020204"/>
              <a:ea typeface="PMingLiU" panose="02020500000000000000" pitchFamily="18" charset="-120"/>
              <a:cs typeface="Khmer OS Content" panose="02000500000000020004" pitchFamily="2" charset="0"/>
            </a:rPr>
            <a:t>Capacity development for teachers &amp; leaders</a:t>
          </a:r>
          <a:endParaRPr kumimoji="1" lang="km-KH" sz="2800" b="1" kern="1200" dirty="0">
            <a:solidFill>
              <a:schemeClr val="bg1"/>
            </a:solidFill>
            <a:effectLst/>
            <a:latin typeface="Myriad Pro" panose="020B0503030403020204"/>
            <a:ea typeface="PMingLiU" panose="02020500000000000000" pitchFamily="18" charset="-120"/>
            <a:cs typeface="Khmer OS Content" panose="02000500000000020004" pitchFamily="2" charset="0"/>
          </a:endParaRPr>
        </a:p>
        <a:p>
          <a:pPr marL="0" lvl="0" indent="0" algn="r" defTabSz="1244600">
            <a:lnSpc>
              <a:spcPct val="90000"/>
            </a:lnSpc>
            <a:spcBef>
              <a:spcPct val="0"/>
            </a:spcBef>
            <a:spcAft>
              <a:spcPts val="0"/>
            </a:spcAft>
            <a:buNone/>
          </a:pPr>
          <a:r>
            <a:rPr kumimoji="1" lang="en-US" sz="2400" kern="1200" dirty="0">
              <a:solidFill>
                <a:schemeClr val="bg1"/>
              </a:solidFill>
              <a:latin typeface="Myriad Pro" panose="020B0503030403020204"/>
              <a:ea typeface="PMingLiU" panose="02020500000000000000" pitchFamily="18" charset="-120"/>
              <a:cs typeface="Khmer OS Content" panose="02000500000000020004" pitchFamily="2" charset="0"/>
            </a:rPr>
            <a:t>Gender-responsive pedagogy teaching </a:t>
          </a:r>
        </a:p>
        <a:p>
          <a:pPr marL="0" lvl="0" indent="0" algn="r" defTabSz="1244600">
            <a:lnSpc>
              <a:spcPct val="90000"/>
            </a:lnSpc>
            <a:spcBef>
              <a:spcPct val="0"/>
            </a:spcBef>
            <a:spcAft>
              <a:spcPts val="0"/>
            </a:spcAft>
            <a:buNone/>
          </a:pPr>
          <a:r>
            <a:rPr kumimoji="1" lang="en-US" sz="2400" kern="1200" dirty="0">
              <a:solidFill>
                <a:schemeClr val="bg1"/>
              </a:solidFill>
              <a:latin typeface="Myriad Pro" panose="020B0503030403020204"/>
              <a:ea typeface="PMingLiU" panose="02020500000000000000" pitchFamily="18" charset="-120"/>
              <a:cs typeface="Khmer OS Content" panose="02000500000000020004" pitchFamily="2" charset="0"/>
            </a:rPr>
            <a:t>Gender-responsive leadership</a:t>
          </a:r>
        </a:p>
      </dsp:txBody>
      <dsp:txXfrm rot="10800000">
        <a:off x="607266" y="555"/>
        <a:ext cx="9743363" cy="2429072"/>
      </dsp:txXfrm>
    </dsp:sp>
    <dsp:sp modelId="{48C9B1C2-68A5-4EA5-A886-308FD84E736D}">
      <dsp:nvSpPr>
        <dsp:cNvPr id="0" name=""/>
        <dsp:cNvSpPr/>
      </dsp:nvSpPr>
      <dsp:spPr>
        <a:xfrm>
          <a:off x="1096539" y="0"/>
          <a:ext cx="1529929" cy="1530692"/>
        </a:xfrm>
        <a:prstGeom prst="ellipse">
          <a:avLst/>
        </a:prstGeom>
        <a:blipFill>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44FBDD-27EF-4E16-BBBB-9D09A94218D3}">
      <dsp:nvSpPr>
        <dsp:cNvPr id="0" name=""/>
        <dsp:cNvSpPr/>
      </dsp:nvSpPr>
      <dsp:spPr>
        <a:xfrm rot="10800000">
          <a:off x="-2" y="2815754"/>
          <a:ext cx="10350631" cy="2440273"/>
        </a:xfrm>
        <a:prstGeom prst="homePlate">
          <a:avLst/>
        </a:prstGeom>
        <a:solidFill>
          <a:srgbClr val="00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409" tIns="106680" rIns="199136" bIns="106680" numCol="1" spcCol="1270" anchor="ctr" anchorCtr="0">
          <a:noAutofit/>
        </a:bodyPr>
        <a:lstStyle/>
        <a:p>
          <a:pPr marL="0" lvl="0" indent="0" algn="r" defTabSz="1244600">
            <a:lnSpc>
              <a:spcPct val="100000"/>
            </a:lnSpc>
            <a:spcBef>
              <a:spcPct val="0"/>
            </a:spcBef>
            <a:spcAft>
              <a:spcPts val="0"/>
            </a:spcAft>
            <a:buNone/>
          </a:pPr>
          <a:r>
            <a:rPr kumimoji="1" lang="en-US" sz="2800" b="1" kern="1200" dirty="0">
              <a:solidFill>
                <a:schemeClr val="bg1"/>
              </a:solidFill>
              <a:latin typeface="Myriad Pro" panose="020B0503030403020204"/>
              <a:ea typeface="PMingLiU" panose="02020500000000000000" pitchFamily="18" charset="-120"/>
              <a:cs typeface="Khmer OS Content" panose="02000500000000020004" pitchFamily="2" charset="0"/>
            </a:rPr>
            <a:t>Continuous support for teachers by leaders </a:t>
          </a:r>
        </a:p>
        <a:p>
          <a:pPr marL="0" lvl="0" indent="0" algn="r" defTabSz="1244600">
            <a:lnSpc>
              <a:spcPct val="100000"/>
            </a:lnSpc>
            <a:spcBef>
              <a:spcPct val="0"/>
            </a:spcBef>
            <a:spcAft>
              <a:spcPts val="0"/>
            </a:spcAft>
            <a:buNone/>
          </a:pPr>
          <a:r>
            <a:rPr kumimoji="1" lang="en-US" sz="2400" b="0" kern="1200" dirty="0">
              <a:solidFill>
                <a:schemeClr val="bg1"/>
              </a:solidFill>
              <a:latin typeface="Myriad Pro" panose="020B0503030403020204"/>
              <a:ea typeface="PMingLiU" panose="02020500000000000000" pitchFamily="18" charset="-120"/>
              <a:cs typeface="Khmer OS Content" panose="02000500000000020004" pitchFamily="2" charset="0"/>
            </a:rPr>
            <a:t>Coaching (in-person and online)</a:t>
          </a:r>
          <a:endParaRPr lang="en-US" sz="2400" kern="1200" dirty="0">
            <a:solidFill>
              <a:schemeClr val="bg1"/>
            </a:solidFill>
            <a:latin typeface="Myriad Pro" panose="020B0503030403020204"/>
            <a:cs typeface="Khmer OS Content" panose="02000500000000020004" pitchFamily="2" charset="0"/>
          </a:endParaRPr>
        </a:p>
      </dsp:txBody>
      <dsp:txXfrm rot="10800000">
        <a:off x="610066" y="2815754"/>
        <a:ext cx="9740563" cy="2440273"/>
      </dsp:txXfrm>
    </dsp:sp>
    <dsp:sp modelId="{3057A60B-9EF6-41D7-B020-99FAA3016A71}">
      <dsp:nvSpPr>
        <dsp:cNvPr id="0" name=""/>
        <dsp:cNvSpPr/>
      </dsp:nvSpPr>
      <dsp:spPr>
        <a:xfrm>
          <a:off x="662704" y="3178724"/>
          <a:ext cx="1693871" cy="1685566"/>
        </a:xfrm>
        <a:prstGeom prst="ellipse">
          <a:avLst/>
        </a:prstGeom>
        <a:blipFill>
          <a:blip xmlns:r="http://schemas.openxmlformats.org/officeDocument/2006/relationships" r:embed="rId2">
            <a:duotone>
              <a:schemeClr val="accent5">
                <a:hueOff val="2487625"/>
                <a:satOff val="11977"/>
                <a:lumOff val="-271"/>
                <a:alphaOff val="0"/>
                <a:shade val="20000"/>
                <a:satMod val="200000"/>
              </a:schemeClr>
              <a:schemeClr val="accent5">
                <a:hueOff val="2487625"/>
                <a:satOff val="11977"/>
                <a:lumOff val="-271"/>
                <a:alphaOff val="0"/>
                <a:tint val="12000"/>
                <a:satMod val="190000"/>
              </a:schemeClr>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E7C22-4CED-4185-ADD9-5A89F9BD2935}">
      <dsp:nvSpPr>
        <dsp:cNvPr id="0" name=""/>
        <dsp:cNvSpPr/>
      </dsp:nvSpPr>
      <dsp:spPr>
        <a:xfrm>
          <a:off x="0" y="1834"/>
          <a:ext cx="2346031" cy="1210671"/>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yriad Pro" panose="020B0503030403020204"/>
            </a:rPr>
            <a:t>Action Guide</a:t>
          </a:r>
          <a:endParaRPr lang="nl-BE" sz="2000" kern="1200" dirty="0">
            <a:latin typeface="Myriad Pro" panose="020B0503030403020204"/>
          </a:endParaRPr>
        </a:p>
      </dsp:txBody>
      <dsp:txXfrm>
        <a:off x="59100" y="60934"/>
        <a:ext cx="2227831" cy="1092471"/>
      </dsp:txXfrm>
    </dsp:sp>
    <dsp:sp modelId="{DBE83062-32F8-429C-A6B0-219C4BB83402}">
      <dsp:nvSpPr>
        <dsp:cNvPr id="0" name=""/>
        <dsp:cNvSpPr/>
      </dsp:nvSpPr>
      <dsp:spPr>
        <a:xfrm rot="5400000">
          <a:off x="3947124" y="-206986"/>
          <a:ext cx="968537" cy="4170723"/>
        </a:xfrm>
        <a:prstGeom prst="round2Same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dirty="0">
              <a:solidFill>
                <a:schemeClr val="accent1">
                  <a:lumMod val="50000"/>
                </a:schemeClr>
              </a:solidFill>
              <a:latin typeface="Myriad Pro" panose="020B0503030403020204"/>
            </a:rPr>
            <a:t>Teachers</a:t>
          </a:r>
          <a:r>
            <a:rPr lang="en-US" sz="1500" kern="1200" dirty="0">
              <a:solidFill>
                <a:schemeClr val="accent1">
                  <a:lumMod val="50000"/>
                </a:schemeClr>
              </a:solidFill>
              <a:latin typeface="Myriad Pro" panose="020B0503030403020204"/>
            </a:rPr>
            <a:t> </a:t>
          </a:r>
          <a:r>
            <a:rPr lang="en-US" sz="1500" kern="1200" dirty="0">
              <a:solidFill>
                <a:schemeClr val="accent1">
                  <a:lumMod val="50000"/>
                </a:schemeClr>
              </a:solidFill>
              <a:latin typeface="Myriad Pro" panose="020B0503030403020204"/>
              <a:sym typeface="Wingdings" panose="05000000000000000000" pitchFamily="2" charset="2"/>
            </a:rPr>
            <a:t></a:t>
          </a:r>
          <a:r>
            <a:rPr lang="en-US" sz="1500" kern="1200" dirty="0">
              <a:solidFill>
                <a:schemeClr val="accent1">
                  <a:lumMod val="50000"/>
                </a:schemeClr>
              </a:solidFill>
              <a:latin typeface="Myriad Pro" panose="020B0503030403020204"/>
            </a:rPr>
            <a:t> gender responsive pedagogy</a:t>
          </a:r>
          <a:endParaRPr lang="nl-BE" sz="1500" kern="1200" dirty="0">
            <a:solidFill>
              <a:schemeClr val="accent1">
                <a:lumMod val="50000"/>
              </a:schemeClr>
            </a:solidFill>
            <a:latin typeface="Myriad Pro" panose="020B0503030403020204"/>
          </a:endParaRPr>
        </a:p>
        <a:p>
          <a:pPr marL="114300" lvl="1" indent="-114300" algn="l" defTabSz="666750">
            <a:lnSpc>
              <a:spcPct val="90000"/>
            </a:lnSpc>
            <a:spcBef>
              <a:spcPct val="0"/>
            </a:spcBef>
            <a:spcAft>
              <a:spcPct val="15000"/>
            </a:spcAft>
            <a:buChar char="•"/>
          </a:pPr>
          <a:r>
            <a:rPr lang="en-US" sz="1500" b="1" kern="1200" dirty="0">
              <a:solidFill>
                <a:schemeClr val="accent1">
                  <a:lumMod val="50000"/>
                </a:schemeClr>
              </a:solidFill>
              <a:latin typeface="Myriad Pro" panose="020B0503030403020204"/>
            </a:rPr>
            <a:t>School leaders </a:t>
          </a:r>
          <a:r>
            <a:rPr lang="en-US" sz="1500" kern="1200" dirty="0">
              <a:solidFill>
                <a:schemeClr val="accent1">
                  <a:lumMod val="50000"/>
                </a:schemeClr>
              </a:solidFill>
              <a:latin typeface="Myriad Pro" panose="020B0503030403020204"/>
              <a:sym typeface="Wingdings" panose="05000000000000000000" pitchFamily="2" charset="2"/>
            </a:rPr>
            <a:t></a:t>
          </a:r>
          <a:r>
            <a:rPr lang="en-US" sz="1500" kern="1200" dirty="0">
              <a:solidFill>
                <a:schemeClr val="accent1">
                  <a:lumMod val="50000"/>
                </a:schemeClr>
              </a:solidFill>
              <a:latin typeface="Myriad Pro" panose="020B0503030403020204"/>
            </a:rPr>
            <a:t> community engagement</a:t>
          </a:r>
          <a:endParaRPr lang="nl-BE" sz="1500" kern="1200" dirty="0">
            <a:solidFill>
              <a:schemeClr val="accent1">
                <a:lumMod val="50000"/>
              </a:schemeClr>
            </a:solidFill>
            <a:latin typeface="Myriad Pro" panose="020B0503030403020204"/>
          </a:endParaRPr>
        </a:p>
        <a:p>
          <a:pPr marL="114300" lvl="1" indent="-114300" algn="l" defTabSz="666750">
            <a:lnSpc>
              <a:spcPct val="90000"/>
            </a:lnSpc>
            <a:spcBef>
              <a:spcPct val="0"/>
            </a:spcBef>
            <a:spcAft>
              <a:spcPct val="15000"/>
            </a:spcAft>
            <a:buChar char="•"/>
          </a:pPr>
          <a:r>
            <a:rPr lang="en-US" sz="1500" b="1" kern="1200" dirty="0">
              <a:solidFill>
                <a:schemeClr val="accent1">
                  <a:lumMod val="50000"/>
                </a:schemeClr>
              </a:solidFill>
              <a:latin typeface="Myriad Pro" panose="020B0503030403020204"/>
            </a:rPr>
            <a:t>School committee </a:t>
          </a:r>
          <a:r>
            <a:rPr lang="en-US" sz="1500" kern="1200" dirty="0">
              <a:solidFill>
                <a:schemeClr val="accent1">
                  <a:lumMod val="50000"/>
                </a:schemeClr>
              </a:solidFill>
              <a:latin typeface="Myriad Pro" panose="020B0503030403020204"/>
              <a:sym typeface="Wingdings" panose="05000000000000000000" pitchFamily="2" charset="2"/>
            </a:rPr>
            <a:t></a:t>
          </a:r>
          <a:r>
            <a:rPr lang="en-US" sz="1500" kern="1200" dirty="0">
              <a:solidFill>
                <a:schemeClr val="accent1">
                  <a:lumMod val="50000"/>
                </a:schemeClr>
              </a:solidFill>
              <a:latin typeface="Myriad Pro" panose="020B0503030403020204"/>
            </a:rPr>
            <a:t> parent involvement</a:t>
          </a:r>
          <a:endParaRPr lang="nl-BE" sz="1500" kern="1200" dirty="0">
            <a:solidFill>
              <a:schemeClr val="accent1">
                <a:lumMod val="50000"/>
              </a:schemeClr>
            </a:solidFill>
            <a:latin typeface="Myriad Pro" panose="020B0503030403020204"/>
          </a:endParaRPr>
        </a:p>
      </dsp:txBody>
      <dsp:txXfrm rot="-5400000">
        <a:off x="2346031" y="1441387"/>
        <a:ext cx="4123443" cy="873977"/>
      </dsp:txXfrm>
    </dsp:sp>
    <dsp:sp modelId="{A74A29B0-07CB-4E26-A0C7-984FDFB6A641}">
      <dsp:nvSpPr>
        <dsp:cNvPr id="0" name=""/>
        <dsp:cNvSpPr/>
      </dsp:nvSpPr>
      <dsp:spPr>
        <a:xfrm>
          <a:off x="0" y="1273039"/>
          <a:ext cx="2346031" cy="1210671"/>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white"/>
              </a:solidFill>
              <a:latin typeface="Myriad Pro" panose="020B0503030403020204"/>
              <a:ea typeface="+mn-ea"/>
              <a:cs typeface="+mn-cs"/>
            </a:rPr>
            <a:t>Capacity development</a:t>
          </a:r>
          <a:endParaRPr lang="nl-BE" sz="2000" kern="1200" dirty="0">
            <a:solidFill>
              <a:prstClr val="white"/>
            </a:solidFill>
            <a:latin typeface="Myriad Pro" panose="020B0503030403020204"/>
            <a:ea typeface="+mn-ea"/>
            <a:cs typeface="+mn-cs"/>
          </a:endParaRPr>
        </a:p>
      </dsp:txBody>
      <dsp:txXfrm>
        <a:off x="59100" y="1332139"/>
        <a:ext cx="2227831" cy="1092471"/>
      </dsp:txXfrm>
    </dsp:sp>
    <dsp:sp modelId="{175B4F72-2A57-41DC-A5D0-1A15C2A6638C}">
      <dsp:nvSpPr>
        <dsp:cNvPr id="0" name=""/>
        <dsp:cNvSpPr/>
      </dsp:nvSpPr>
      <dsp:spPr>
        <a:xfrm>
          <a:off x="0" y="2544244"/>
          <a:ext cx="2346031" cy="1210671"/>
        </a:xfrm>
        <a:prstGeom prst="roundRect">
          <a:avLst/>
        </a:prstGeom>
        <a:gradFill rotWithShape="0">
          <a:gsLst>
            <a:gs pos="100000">
              <a:schemeClr val="accent4"/>
            </a:gs>
            <a:gs pos="100000">
              <a:schemeClr val="accent2">
                <a:hueOff val="-2964286"/>
                <a:satOff val="14200"/>
                <a:lumOff val="13137"/>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white"/>
              </a:solidFill>
              <a:latin typeface="Myriad Pro" panose="020B0503030403020204"/>
              <a:ea typeface="+mn-ea"/>
              <a:cs typeface="+mn-cs"/>
            </a:rPr>
            <a:t>Outreach, sensitization and communication</a:t>
          </a:r>
          <a:endParaRPr lang="nl-BE" sz="2000" kern="1200" dirty="0">
            <a:solidFill>
              <a:prstClr val="white"/>
            </a:solidFill>
            <a:latin typeface="Myriad Pro" panose="020B0503030403020204"/>
            <a:ea typeface="+mn-ea"/>
            <a:cs typeface="+mn-cs"/>
          </a:endParaRPr>
        </a:p>
      </dsp:txBody>
      <dsp:txXfrm>
        <a:off x="59100" y="2603344"/>
        <a:ext cx="2227831" cy="10924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328FA-D0F1-453D-B247-B013B8C446B7}">
      <dsp:nvSpPr>
        <dsp:cNvPr id="0" name=""/>
        <dsp:cNvSpPr/>
      </dsp:nvSpPr>
      <dsp:spPr>
        <a:xfrm>
          <a:off x="2730355" y="0"/>
          <a:ext cx="4313952" cy="4313952"/>
        </a:xfrm>
        <a:prstGeom prst="triangl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BD9A839F-D05B-4DCA-97E1-8EFDFA2091BC}">
      <dsp:nvSpPr>
        <dsp:cNvPr id="0" name=""/>
        <dsp:cNvSpPr/>
      </dsp:nvSpPr>
      <dsp:spPr>
        <a:xfrm>
          <a:off x="5489515" y="431816"/>
          <a:ext cx="2804068" cy="766737"/>
        </a:xfrm>
        <a:prstGeom prst="roundRect">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badi" panose="020B0604020104020204" pitchFamily="34" charset="0"/>
            </a:rPr>
            <a:t>Ministry of Education, Ministry of Women Affairs – national and regional</a:t>
          </a:r>
          <a:endParaRPr lang="nl-BE" sz="1400" kern="1200" dirty="0">
            <a:latin typeface="Abadi" panose="020B0604020104020204" pitchFamily="34" charset="0"/>
          </a:endParaRPr>
        </a:p>
      </dsp:txBody>
      <dsp:txXfrm>
        <a:off x="5526944" y="469245"/>
        <a:ext cx="2729210" cy="691879"/>
      </dsp:txXfrm>
    </dsp:sp>
    <dsp:sp modelId="{92B1FD18-5B19-4E08-91C2-A3E67FAEA996}">
      <dsp:nvSpPr>
        <dsp:cNvPr id="0" name=""/>
        <dsp:cNvSpPr/>
      </dsp:nvSpPr>
      <dsp:spPr>
        <a:xfrm>
          <a:off x="5489515" y="1294396"/>
          <a:ext cx="2804068" cy="766737"/>
        </a:xfrm>
        <a:prstGeom prst="roundRect">
          <a:avLst/>
        </a:prstGeom>
        <a:solidFill>
          <a:schemeClr val="lt1">
            <a:alpha val="90000"/>
            <a:hueOff val="0"/>
            <a:satOff val="0"/>
            <a:lumOff val="0"/>
            <a:alphaOff val="0"/>
          </a:schemeClr>
        </a:solidFill>
        <a:ln w="12700" cap="rnd" cmpd="sng" algn="ctr">
          <a:solidFill>
            <a:schemeClr val="accent3">
              <a:hueOff val="-477801"/>
              <a:satOff val="393"/>
              <a:lumOff val="-327"/>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badi" panose="020B0604020104020204" pitchFamily="34" charset="0"/>
            </a:rPr>
            <a:t>Teacher training institute and schools</a:t>
          </a:r>
          <a:endParaRPr lang="nl-BE" sz="1400" kern="1200" dirty="0">
            <a:latin typeface="Abadi" panose="020B0604020104020204" pitchFamily="34" charset="0"/>
          </a:endParaRPr>
        </a:p>
      </dsp:txBody>
      <dsp:txXfrm>
        <a:off x="5526944" y="1331825"/>
        <a:ext cx="2729210" cy="691879"/>
      </dsp:txXfrm>
    </dsp:sp>
    <dsp:sp modelId="{035D7DC9-20B3-4F08-8280-74251906BF76}">
      <dsp:nvSpPr>
        <dsp:cNvPr id="0" name=""/>
        <dsp:cNvSpPr/>
      </dsp:nvSpPr>
      <dsp:spPr>
        <a:xfrm>
          <a:off x="5489515" y="2156976"/>
          <a:ext cx="2804068" cy="766737"/>
        </a:xfrm>
        <a:prstGeom prst="roundRect">
          <a:avLst/>
        </a:prstGeom>
        <a:solidFill>
          <a:schemeClr val="lt1">
            <a:alpha val="90000"/>
            <a:hueOff val="0"/>
            <a:satOff val="0"/>
            <a:lumOff val="0"/>
            <a:alphaOff val="0"/>
          </a:schemeClr>
        </a:solidFill>
        <a:ln w="12700" cap="rnd" cmpd="sng" algn="ctr">
          <a:solidFill>
            <a:schemeClr val="accent3">
              <a:hueOff val="-955602"/>
              <a:satOff val="787"/>
              <a:lumOff val="-654"/>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badi" panose="020B0604020104020204" pitchFamily="34" charset="0"/>
            </a:rPr>
            <a:t>School community: school leaders, teachers, parents and students</a:t>
          </a:r>
          <a:endParaRPr lang="nl-BE" sz="1400" kern="1200" dirty="0">
            <a:latin typeface="Abadi" panose="020B0604020104020204" pitchFamily="34" charset="0"/>
          </a:endParaRPr>
        </a:p>
      </dsp:txBody>
      <dsp:txXfrm>
        <a:off x="5526944" y="2194405"/>
        <a:ext cx="2729210" cy="691879"/>
      </dsp:txXfrm>
    </dsp:sp>
    <dsp:sp modelId="{4506D0B4-B1DE-4C31-9744-AF09FA6ED6A8}">
      <dsp:nvSpPr>
        <dsp:cNvPr id="0" name=""/>
        <dsp:cNvSpPr/>
      </dsp:nvSpPr>
      <dsp:spPr>
        <a:xfrm>
          <a:off x="5489515" y="3019555"/>
          <a:ext cx="2804068" cy="766737"/>
        </a:xfrm>
        <a:prstGeom prst="roundRect">
          <a:avLst/>
        </a:prstGeom>
        <a:solidFill>
          <a:schemeClr val="lt1">
            <a:alpha val="90000"/>
            <a:hueOff val="0"/>
            <a:satOff val="0"/>
            <a:lumOff val="0"/>
            <a:alphaOff val="0"/>
          </a:schemeClr>
        </a:solidFill>
        <a:ln w="12700" cap="rnd" cmpd="sng" algn="ctr">
          <a:solidFill>
            <a:schemeClr val="accent3">
              <a:hueOff val="-1433403"/>
              <a:satOff val="1180"/>
              <a:lumOff val="-981"/>
              <a:alphaOff val="0"/>
            </a:schemeClr>
          </a:solidFill>
          <a:prstDash val="solid"/>
        </a:ln>
        <a:effectLst>
          <a:outerShdw blurRad="38100" dist="254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badi" panose="020B0604020104020204" pitchFamily="34" charset="0"/>
            </a:rPr>
            <a:t>Local NGO’s</a:t>
          </a:r>
          <a:endParaRPr lang="nl-BE" sz="1400" kern="1200" dirty="0">
            <a:latin typeface="Abadi" panose="020B0604020104020204" pitchFamily="34" charset="0"/>
          </a:endParaRPr>
        </a:p>
      </dsp:txBody>
      <dsp:txXfrm>
        <a:off x="5526944" y="3056984"/>
        <a:ext cx="2729210" cy="6918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DC51D-3879-4F6B-BB8C-04B124496F46}">
      <dsp:nvSpPr>
        <dsp:cNvPr id="0" name=""/>
        <dsp:cNvSpPr/>
      </dsp:nvSpPr>
      <dsp:spPr>
        <a:xfrm>
          <a:off x="1580029" y="656238"/>
          <a:ext cx="4543298" cy="4543298"/>
        </a:xfrm>
        <a:prstGeom prst="blockArc">
          <a:avLst>
            <a:gd name="adj1" fmla="val 1080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01A236-7E7E-4B38-BDD4-A6DD50B04575}">
      <dsp:nvSpPr>
        <dsp:cNvPr id="0" name=""/>
        <dsp:cNvSpPr/>
      </dsp:nvSpPr>
      <dsp:spPr>
        <a:xfrm>
          <a:off x="1579351" y="601386"/>
          <a:ext cx="4543298" cy="4543298"/>
        </a:xfrm>
        <a:prstGeom prst="blockArc">
          <a:avLst>
            <a:gd name="adj1" fmla="val 5398949"/>
            <a:gd name="adj2" fmla="val 1071501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1B0376-5F1A-4BBA-9656-AD0CC29B83D0}">
      <dsp:nvSpPr>
        <dsp:cNvPr id="0" name=""/>
        <dsp:cNvSpPr/>
      </dsp:nvSpPr>
      <dsp:spPr>
        <a:xfrm>
          <a:off x="1580707" y="601386"/>
          <a:ext cx="4543298" cy="4543298"/>
        </a:xfrm>
        <a:prstGeom prst="blockArc">
          <a:avLst>
            <a:gd name="adj1" fmla="val 84990"/>
            <a:gd name="adj2" fmla="val 5401051"/>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D5639B-FC8A-4693-A264-E2E1DED7387A}">
      <dsp:nvSpPr>
        <dsp:cNvPr id="0" name=""/>
        <dsp:cNvSpPr/>
      </dsp:nvSpPr>
      <dsp:spPr>
        <a:xfrm>
          <a:off x="1566218" y="656238"/>
          <a:ext cx="4543298" cy="4543298"/>
        </a:xfrm>
        <a:prstGeom prst="blockArc">
          <a:avLst>
            <a:gd name="adj1" fmla="val 16200000"/>
            <a:gd name="adj2" fmla="val 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843F81-9ABB-4196-A3A0-061C1A5DFE7F}">
      <dsp:nvSpPr>
        <dsp:cNvPr id="0" name=""/>
        <dsp:cNvSpPr/>
      </dsp:nvSpPr>
      <dsp:spPr>
        <a:xfrm>
          <a:off x="2805808" y="1882017"/>
          <a:ext cx="2091740" cy="2091740"/>
        </a:xfrm>
        <a:prstGeom prst="ellipse">
          <a:avLst/>
        </a:prstGeom>
        <a:solidFill>
          <a:srgbClr val="FDA1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en-GB" sz="3200" b="1" kern="1200">
              <a:solidFill>
                <a:srgbClr val="000000"/>
              </a:solidFill>
            </a:rPr>
            <a:t>Action Guide</a:t>
          </a:r>
        </a:p>
      </dsp:txBody>
      <dsp:txXfrm>
        <a:off x="3112136" y="2188345"/>
        <a:ext cx="1479084" cy="1479084"/>
      </dsp:txXfrm>
    </dsp:sp>
    <dsp:sp modelId="{BD1A4351-583B-46FA-AE60-20DF6A82077E}">
      <dsp:nvSpPr>
        <dsp:cNvPr id="0" name=""/>
        <dsp:cNvSpPr/>
      </dsp:nvSpPr>
      <dsp:spPr>
        <a:xfrm>
          <a:off x="2992079" y="-161212"/>
          <a:ext cx="1719197" cy="1740326"/>
        </a:xfrm>
        <a:prstGeom prst="ellipse">
          <a:avLst/>
        </a:prstGeom>
        <a:solidFill>
          <a:srgbClr val="0074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Khmer OS" panose="02000500000000020004" pitchFamily="2" charset="0"/>
              <a:cs typeface="Khmer OS" panose="02000500000000020004" pitchFamily="2" charset="0"/>
            </a:rPr>
            <a:t>Basic knowledge of gender</a:t>
          </a:r>
          <a:endParaRPr lang="en-GB" sz="1400" b="1" kern="1200">
            <a:solidFill>
              <a:srgbClr val="FF0000"/>
            </a:solidFill>
            <a:latin typeface="Khmer OS" panose="02000500000000020004" pitchFamily="2" charset="0"/>
            <a:cs typeface="Khmer OS" panose="02000500000000020004" pitchFamily="2" charset="0"/>
          </a:endParaRPr>
        </a:p>
      </dsp:txBody>
      <dsp:txXfrm>
        <a:off x="3243850" y="93653"/>
        <a:ext cx="1215655" cy="1230596"/>
      </dsp:txXfrm>
    </dsp:sp>
    <dsp:sp modelId="{83488EB9-9C2F-4354-B203-A5A265D3AC99}">
      <dsp:nvSpPr>
        <dsp:cNvPr id="0" name=""/>
        <dsp:cNvSpPr/>
      </dsp:nvSpPr>
      <dsp:spPr>
        <a:xfrm>
          <a:off x="5130294" y="1948047"/>
          <a:ext cx="1880642" cy="1959680"/>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US" sz="1400" kern="1200">
              <a:latin typeface="Khmer OS" panose="02000500000000020004" pitchFamily="2" charset="0"/>
              <a:cs typeface="Khmer OS" panose="02000500000000020004" pitchFamily="2" charset="0"/>
            </a:rPr>
            <a:t> Gender Responsive Teaching and learning Methodology </a:t>
          </a:r>
          <a:endParaRPr lang="en-GB" sz="1400" kern="1200">
            <a:latin typeface="Khmer OS" panose="02000500000000020004" pitchFamily="2" charset="0"/>
            <a:cs typeface="Khmer OS" panose="02000500000000020004" pitchFamily="2" charset="0"/>
          </a:endParaRPr>
        </a:p>
      </dsp:txBody>
      <dsp:txXfrm>
        <a:off x="5405708" y="2235035"/>
        <a:ext cx="1329814" cy="1385704"/>
      </dsp:txXfrm>
    </dsp:sp>
    <dsp:sp modelId="{26A476CD-3F1F-483A-BE7E-47103EE2B3E0}">
      <dsp:nvSpPr>
        <dsp:cNvPr id="0" name=""/>
        <dsp:cNvSpPr/>
      </dsp:nvSpPr>
      <dsp:spPr>
        <a:xfrm>
          <a:off x="2886568" y="4172084"/>
          <a:ext cx="1930220" cy="1839776"/>
        </a:xfrm>
        <a:prstGeom prst="ellipse">
          <a:avLst/>
        </a:prstGeom>
        <a:solidFill>
          <a:srgbClr val="008F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US" sz="1400" kern="1200">
              <a:latin typeface="Khmer OS" panose="02000500000000020004" pitchFamily="2" charset="0"/>
              <a:cs typeface="Khmer OS" panose="02000500000000020004" pitchFamily="2" charset="0"/>
            </a:rPr>
            <a:t>Gender responsive Leadership</a:t>
          </a:r>
          <a:endParaRPr lang="en-GB" sz="1400" kern="1200">
            <a:latin typeface="Khmer OS" panose="02000500000000020004" pitchFamily="2" charset="0"/>
            <a:cs typeface="Khmer OS" panose="02000500000000020004" pitchFamily="2" charset="0"/>
          </a:endParaRPr>
        </a:p>
      </dsp:txBody>
      <dsp:txXfrm>
        <a:off x="3169242" y="4441513"/>
        <a:ext cx="1364872" cy="1300918"/>
      </dsp:txXfrm>
    </dsp:sp>
    <dsp:sp modelId="{BBB447C1-5C2A-4C8F-924D-658887B7C4DC}">
      <dsp:nvSpPr>
        <dsp:cNvPr id="0" name=""/>
        <dsp:cNvSpPr/>
      </dsp:nvSpPr>
      <dsp:spPr>
        <a:xfrm>
          <a:off x="666276" y="1994265"/>
          <a:ext cx="1932929" cy="1867244"/>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Khmer OS" panose="02000500000000020004" pitchFamily="2" charset="0"/>
              <a:cs typeface="Khmer OS" panose="02000500000000020004" pitchFamily="2" charset="0"/>
            </a:rPr>
            <a:t>Gender Responsive Community Engagement</a:t>
          </a:r>
          <a:endParaRPr lang="en-GB" sz="1400" b="1" kern="1200" dirty="0">
            <a:solidFill>
              <a:schemeClr val="tx2">
                <a:lumMod val="50000"/>
              </a:schemeClr>
            </a:solidFill>
            <a:latin typeface="Khmer OS" panose="02000500000000020004" pitchFamily="2" charset="0"/>
            <a:cs typeface="Khmer OS" panose="02000500000000020004" pitchFamily="2" charset="0"/>
          </a:endParaRPr>
        </a:p>
      </dsp:txBody>
      <dsp:txXfrm>
        <a:off x="949347" y="2267717"/>
        <a:ext cx="1366787" cy="13203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B5E3C-8947-487D-BC16-AC52778F0EFF}" type="datetimeFigureOut">
              <a:rPr lang="en-BE" smtClean="0"/>
              <a:t>02/26/2024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329C2-10DE-48F5-81DB-D70BAE14920B}" type="slidenum">
              <a:rPr lang="en-BE" smtClean="0"/>
              <a:t>‹#›</a:t>
            </a:fld>
            <a:endParaRPr lang="en-BE"/>
          </a:p>
        </p:txBody>
      </p:sp>
    </p:spTree>
    <p:extLst>
      <p:ext uri="{BB962C8B-B14F-4D97-AF65-F5344CB8AC3E}">
        <p14:creationId xmlns:p14="http://schemas.microsoft.com/office/powerpoint/2010/main" val="2406341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Merel</a:t>
            </a:r>
          </a:p>
        </p:txBody>
      </p:sp>
      <p:sp>
        <p:nvSpPr>
          <p:cNvPr id="4" name="Slide Number Placeholder 3"/>
          <p:cNvSpPr>
            <a:spLocks noGrp="1"/>
          </p:cNvSpPr>
          <p:nvPr>
            <p:ph type="sldNum" sz="quarter" idx="5"/>
          </p:nvPr>
        </p:nvSpPr>
        <p:spPr/>
        <p:txBody>
          <a:bodyPr/>
          <a:lstStyle/>
          <a:p>
            <a:fld id="{9F3329C2-10DE-48F5-81DB-D70BAE14920B}" type="slidenum">
              <a:rPr lang="en-BE" smtClean="0"/>
              <a:t>1</a:t>
            </a:fld>
            <a:endParaRPr lang="en-BE"/>
          </a:p>
        </p:txBody>
      </p:sp>
    </p:spTree>
    <p:extLst>
      <p:ext uri="{BB962C8B-B14F-4D97-AF65-F5344CB8AC3E}">
        <p14:creationId xmlns:p14="http://schemas.microsoft.com/office/powerpoint/2010/main" val="220188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Our goal is capacity development for the system. Our closest partner is the Ministry of Education, Youth and Sport. </a:t>
            </a:r>
            <a:r>
              <a:rPr lang="en-US" sz="1200">
                <a:solidFill>
                  <a:srgbClr val="007485"/>
                </a:solidFill>
                <a:latin typeface="Arial"/>
              </a:rPr>
              <a:t>Capacity development is our core business. We are always focused on how to build the capacity of our government partners in such a way that they can strengthen their education system. Therefore we are implementing a model of capacity development that Virak will elaborate on in a couple of minutes. But we’re always reflecting, evaluating and improving our CD modalities, which is why we’re happy to share with you today. It’s an opportunity to share our experience and to learn from you as well.</a:t>
            </a:r>
            <a:endParaRPr kumimoji="0" lang="en-US" sz="1200" b="0" i="0" u="none" strike="noStrike" kern="1200" cap="none" spc="0" normalizeH="0" baseline="0" noProof="0">
              <a:ln>
                <a:noFill/>
              </a:ln>
              <a:solidFill>
                <a:srgbClr val="007485"/>
              </a:solidFill>
              <a:effectLst/>
              <a:uLnTx/>
              <a:uFillTx/>
              <a:latin typeface="Arial"/>
              <a:ea typeface="+mn-ea"/>
              <a:cs typeface="+mn-cs"/>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BBC80-BA5A-47CE-A40A-EC532E08F11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653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Mention the education sustainability checklist?</a:t>
            </a:r>
            <a:endParaRPr lang="en-US"/>
          </a:p>
        </p:txBody>
      </p:sp>
      <p:sp>
        <p:nvSpPr>
          <p:cNvPr id="4" name="Slide Number Placeholder 3"/>
          <p:cNvSpPr>
            <a:spLocks noGrp="1"/>
          </p:cNvSpPr>
          <p:nvPr>
            <p:ph type="sldNum" sz="quarter" idx="5"/>
          </p:nvPr>
        </p:nvSpPr>
        <p:spPr/>
        <p:txBody>
          <a:bodyPr/>
          <a:lstStyle/>
          <a:p>
            <a:fld id="{9F3329C2-10DE-48F5-81DB-D70BAE14920B}" type="slidenum">
              <a:rPr lang="en-BE" smtClean="0"/>
              <a:t>6</a:t>
            </a:fld>
            <a:endParaRPr lang="en-BE"/>
          </a:p>
        </p:txBody>
      </p:sp>
    </p:spTree>
    <p:extLst>
      <p:ext uri="{BB962C8B-B14F-4D97-AF65-F5344CB8AC3E}">
        <p14:creationId xmlns:p14="http://schemas.microsoft.com/office/powerpoint/2010/main" val="115730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329C2-10DE-48F5-81DB-D70BAE14920B}"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591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rgbClr val="FF9900"/>
                </a:solidFill>
                <a:latin typeface="Gill Sans MT" panose="020B0502020104020203" pitchFamily="34" charset="0"/>
              </a:rPr>
              <a:t>Multi-tiered capacity development approach</a:t>
            </a:r>
          </a:p>
          <a:p>
            <a:pPr lvl="1"/>
            <a:r>
              <a:rPr lang="en-US" sz="2400" dirty="0">
                <a:latin typeface="Gill Sans MT" panose="020B0502020104020203" pitchFamily="34" charset="0"/>
              </a:rPr>
              <a:t>Different levels are crucial to influence gender identities, norms, expectations and relations </a:t>
            </a:r>
          </a:p>
          <a:p>
            <a:pPr marL="0" indent="0">
              <a:buNone/>
            </a:pPr>
            <a:r>
              <a:rPr lang="en-US" sz="2800" dirty="0">
                <a:solidFill>
                  <a:srgbClr val="FF9900"/>
                </a:solidFill>
                <a:latin typeface="Gill Sans MT" panose="020B0502020104020203" pitchFamily="34" charset="0"/>
              </a:rPr>
              <a:t>Supported by national level advocacy and grassroots level sensitization</a:t>
            </a:r>
          </a:p>
          <a:p>
            <a:pPr lvl="1"/>
            <a:r>
              <a:rPr lang="en-US" sz="2400" dirty="0"/>
              <a:t>Ministry of Education, Youth and Sport (</a:t>
            </a:r>
            <a:r>
              <a:rPr lang="en-US" sz="2400" dirty="0" err="1"/>
              <a:t>MoEYS</a:t>
            </a:r>
            <a:r>
              <a:rPr lang="en-US" sz="2400" dirty="0"/>
              <a:t>), Ministry of Women’s Affairs (</a:t>
            </a:r>
            <a:r>
              <a:rPr lang="en-US" sz="2400" dirty="0" err="1"/>
              <a:t>MoWA</a:t>
            </a:r>
            <a:r>
              <a:rPr lang="en-US" sz="2400" dirty="0"/>
              <a:t>), Provincial Office of Education (PoE), District Office of Education (DoE), Provincial Office of Women’s Affairs (</a:t>
            </a:r>
            <a:r>
              <a:rPr lang="en-US" sz="2400" dirty="0" err="1"/>
              <a:t>PoWA</a:t>
            </a:r>
            <a:r>
              <a:rPr lang="en-US" sz="2400" dirty="0"/>
              <a:t>) and District Office of Women’s Affairs (</a:t>
            </a:r>
            <a:r>
              <a:rPr lang="en-US" sz="2400" dirty="0" err="1"/>
              <a:t>DoWA</a:t>
            </a:r>
            <a:r>
              <a:rPr lang="en-US" sz="2400" dirty="0"/>
              <a:t>)</a:t>
            </a:r>
          </a:p>
          <a:p>
            <a:pPr lvl="1"/>
            <a:r>
              <a:rPr lang="en-US" sz="2400" dirty="0"/>
              <a:t>40 communities where the schools are located</a:t>
            </a:r>
            <a:endParaRPr lang="en-GB" sz="2400" dirty="0"/>
          </a:p>
          <a:p>
            <a:endParaRPr lang="en-B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074CEE-6AD0-444B-BF33-BE00792B1E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99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US" sz="1200" dirty="0">
                <a:latin typeface="Khmer OS" panose="02000500000000020004" pitchFamily="2" charset="0"/>
                <a:cs typeface="Khmer OS" panose="02000500000000020004" pitchFamily="2" charset="0"/>
              </a:rPr>
              <a:t>Room for broadcasting and prepare the schedule of broadcasting 2 times/month </a:t>
            </a:r>
            <a:endParaRPr lang="km-KH" sz="1200" dirty="0">
              <a:latin typeface="Khmer OS" panose="02000500000000020004" pitchFamily="2" charset="0"/>
              <a:cs typeface="Khmer OS" panose="02000500000000020004" pitchFamily="2" charset="0"/>
            </a:endParaRPr>
          </a:p>
          <a:p>
            <a:pPr marL="285750" indent="-285750">
              <a:lnSpc>
                <a:spcPct val="150000"/>
              </a:lnSpc>
              <a:buFont typeface="Arial" panose="020B0604020202020204" pitchFamily="34" charset="0"/>
              <a:buChar char="•"/>
            </a:pPr>
            <a:r>
              <a:rPr lang="en-US" sz="1200" dirty="0">
                <a:latin typeface="Khmer OS" panose="02000500000000020004" pitchFamily="2" charset="0"/>
                <a:cs typeface="Khmer OS" panose="02000500000000020004" pitchFamily="2" charset="0"/>
              </a:rPr>
              <a:t>8 times of radio broadcasting and re-broadcasting 10 times</a:t>
            </a:r>
          </a:p>
          <a:p>
            <a:pPr marL="285750" indent="-285750">
              <a:lnSpc>
                <a:spcPct val="150000"/>
              </a:lnSpc>
              <a:buFont typeface="Arial" panose="020B0604020202020204" pitchFamily="34" charset="0"/>
              <a:buChar char="•"/>
            </a:pPr>
            <a:r>
              <a:rPr lang="en-US" sz="1200" dirty="0">
                <a:latin typeface="Khmer OS" panose="02000500000000020004" pitchFamily="2" charset="0"/>
                <a:cs typeface="Khmer OS" panose="02000500000000020004" pitchFamily="2" charset="0"/>
              </a:rPr>
              <a:t>Select the national radio channel to continue broadcasting to promote gender awareness and education and to Prevent SRGBV.</a:t>
            </a:r>
            <a:endParaRPr lang="en-US" sz="1200" dirty="0"/>
          </a:p>
          <a:p>
            <a:pPr algn="ctr">
              <a:lnSpc>
                <a:spcPct val="150000"/>
              </a:lnSpc>
            </a:pPr>
            <a:r>
              <a:rPr lang="en-US" sz="1200" b="1" dirty="0"/>
              <a:t>Gender Café</a:t>
            </a:r>
            <a:endParaRPr lang="km-KH" sz="1200" b="1" dirty="0"/>
          </a:p>
          <a:p>
            <a:pPr>
              <a:lnSpc>
                <a:spcPct val="150000"/>
              </a:lnSpc>
            </a:pPr>
            <a:r>
              <a:rPr lang="en-US" sz="1200" dirty="0">
                <a:latin typeface="Khmer OS" panose="02000500000000020004" pitchFamily="2" charset="0"/>
                <a:cs typeface="Khmer OS" panose="02000500000000020004" pitchFamily="2" charset="0"/>
              </a:rPr>
              <a:t>2 times of gender café with female teacher that come from 20 target school in Battambang</a:t>
            </a:r>
            <a:endParaRPr lang="en-US" sz="1200" dirty="0"/>
          </a:p>
          <a:p>
            <a:pPr algn="ctr">
              <a:lnSpc>
                <a:spcPct val="150000"/>
              </a:lnSpc>
            </a:pPr>
            <a:r>
              <a:rPr lang="en-US" sz="1200" b="1" dirty="0"/>
              <a:t>Men Dialogue</a:t>
            </a:r>
          </a:p>
          <a:p>
            <a:pPr>
              <a:lnSpc>
                <a:spcPct val="150000"/>
              </a:lnSpc>
            </a:pPr>
            <a:r>
              <a:rPr lang="en-US" sz="1200" dirty="0">
                <a:latin typeface="Khmer OS" panose="02000500000000020004" pitchFamily="2" charset="0"/>
                <a:cs typeface="Khmer OS" panose="02000500000000020004" pitchFamily="2" charset="0"/>
              </a:rPr>
              <a:t>01 times of men dialogue with male teacher that come from 19 target school in Battambang</a:t>
            </a:r>
            <a:endParaRPr lang="en-US" sz="1200" b="1" dirty="0"/>
          </a:p>
          <a:p>
            <a:endParaRPr lang="en-US" dirty="0"/>
          </a:p>
        </p:txBody>
      </p:sp>
      <p:sp>
        <p:nvSpPr>
          <p:cNvPr id="4" name="Slide Number Placeholder 3"/>
          <p:cNvSpPr>
            <a:spLocks noGrp="1"/>
          </p:cNvSpPr>
          <p:nvPr>
            <p:ph type="sldNum" sz="quarter" idx="5"/>
          </p:nvPr>
        </p:nvSpPr>
        <p:spPr/>
        <p:txBody>
          <a:bodyPr/>
          <a:lstStyle/>
          <a:p>
            <a:fld id="{9F3329C2-10DE-48F5-81DB-D70BAE14920B}" type="slidenum">
              <a:rPr lang="en-BE" smtClean="0"/>
              <a:t>12</a:t>
            </a:fld>
            <a:endParaRPr lang="en-BE"/>
          </a:p>
        </p:txBody>
      </p:sp>
    </p:spTree>
    <p:extLst>
      <p:ext uri="{BB962C8B-B14F-4D97-AF65-F5344CB8AC3E}">
        <p14:creationId xmlns:p14="http://schemas.microsoft.com/office/powerpoint/2010/main" val="396548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Gender will become more prominent in future </a:t>
            </a:r>
            <a:r>
              <a:rPr lang="en-US" sz="1800" err="1">
                <a:effectLst/>
                <a:latin typeface="Segoe UI" panose="020B0502040204020203" pitchFamily="34" charset="0"/>
              </a:rPr>
              <a:t>programmes</a:t>
            </a:r>
            <a:r>
              <a:rPr lang="en-US" sz="1800">
                <a:effectLst/>
                <a:latin typeface="Segoe UI" panose="020B0502040204020203" pitchFamily="34" charset="0"/>
              </a:rPr>
              <a:t> since we have adopted a new gender-transformative policy last year.</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F3329C2-10DE-48F5-81DB-D70BAE14920B}" type="slidenum">
              <a:rPr lang="en-BE" smtClean="0"/>
              <a:t>16</a:t>
            </a:fld>
            <a:endParaRPr lang="en-BE"/>
          </a:p>
        </p:txBody>
      </p:sp>
    </p:spTree>
    <p:extLst>
      <p:ext uri="{BB962C8B-B14F-4D97-AF65-F5344CB8AC3E}">
        <p14:creationId xmlns:p14="http://schemas.microsoft.com/office/powerpoint/2010/main" val="2186660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out picture">
    <p:spTree>
      <p:nvGrpSpPr>
        <p:cNvPr id="1" name=""/>
        <p:cNvGrpSpPr/>
        <p:nvPr/>
      </p:nvGrpSpPr>
      <p:grpSpPr>
        <a:xfrm>
          <a:off x="0" y="0"/>
          <a:ext cx="0" cy="0"/>
          <a:chOff x="0" y="0"/>
          <a:chExt cx="0" cy="0"/>
        </a:xfrm>
      </p:grpSpPr>
      <p:sp>
        <p:nvSpPr>
          <p:cNvPr id="8" name="Rectangle 7"/>
          <p:cNvSpPr/>
          <p:nvPr userDrawn="1"/>
        </p:nvSpPr>
        <p:spPr>
          <a:xfrm>
            <a:off x="0" y="2006353"/>
            <a:ext cx="12214207" cy="4851648"/>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Picture 6" descr="Logo, company name&#10;&#10;Description automatically generated">
            <a:extLst>
              <a:ext uri="{FF2B5EF4-FFF2-40B4-BE49-F238E27FC236}">
                <a16:creationId xmlns:a16="http://schemas.microsoft.com/office/drawing/2014/main" id="{C7BFFAC5-63AA-4FF4-B6A9-E87BE950C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2891" y="324178"/>
            <a:ext cx="4209030" cy="1406968"/>
          </a:xfrm>
          <a:prstGeom prst="rect">
            <a:avLst/>
          </a:prstGeom>
        </p:spPr>
      </p:pic>
      <p:sp>
        <p:nvSpPr>
          <p:cNvPr id="13" name="Text Placeholder 2">
            <a:extLst>
              <a:ext uri="{FF2B5EF4-FFF2-40B4-BE49-F238E27FC236}">
                <a16:creationId xmlns:a16="http://schemas.microsoft.com/office/drawing/2014/main" id="{49C798B0-2310-44F8-8FB3-501E23F0A340}"/>
              </a:ext>
            </a:extLst>
          </p:cNvPr>
          <p:cNvSpPr>
            <a:spLocks noGrp="1"/>
          </p:cNvSpPr>
          <p:nvPr>
            <p:ph type="body" idx="10" hasCustomPrompt="1"/>
          </p:nvPr>
        </p:nvSpPr>
        <p:spPr>
          <a:xfrm>
            <a:off x="831850" y="4542348"/>
            <a:ext cx="10515600" cy="1603374"/>
          </a:xfrm>
        </p:spPr>
        <p:txBody>
          <a:bodyPr anchor="t">
            <a:normAutofit/>
          </a:bodyPr>
          <a:lstStyle>
            <a:lvl1pPr marL="0" indent="0" algn="ctr">
              <a:buNone/>
              <a:defRPr sz="4000" i="1">
                <a:solidFill>
                  <a:schemeClr val="bg1"/>
                </a:solidFill>
                <a:effectLst/>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245319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10"/>
          <p:cNvPicPr>
            <a:picLocks noChangeAspect="1"/>
          </p:cNvPicPr>
          <p:nvPr userDrawn="1"/>
        </p:nvPicPr>
        <p:blipFill>
          <a:blip r:embed="rId2"/>
          <a:stretch>
            <a:fillRect/>
          </a:stretch>
        </p:blipFill>
        <p:spPr>
          <a:xfrm>
            <a:off x="9472377" y="135585"/>
            <a:ext cx="2404185" cy="804457"/>
          </a:xfrm>
          <a:prstGeom prst="rect">
            <a:avLst/>
          </a:prstGeom>
        </p:spPr>
      </p:pic>
      <p:sp>
        <p:nvSpPr>
          <p:cNvPr id="15" name="Text Placeholder 12"/>
          <p:cNvSpPr>
            <a:spLocks noGrp="1"/>
          </p:cNvSpPr>
          <p:nvPr>
            <p:ph type="body" sz="quarter" idx="14"/>
          </p:nvPr>
        </p:nvSpPr>
        <p:spPr>
          <a:xfrm>
            <a:off x="7759082" y="1413267"/>
            <a:ext cx="4117479" cy="5138453"/>
          </a:xfrm>
        </p:spPr>
        <p:txBody>
          <a:bodyPr/>
          <a:lstStyle>
            <a:lvl1pPr marL="0" indent="0">
              <a:spcBef>
                <a:spcPts val="0"/>
              </a:spcBef>
              <a:buNone/>
              <a:defRPr baseline="0"/>
            </a:lvl1pPr>
          </a:lstStyle>
          <a:p>
            <a:pPr lvl="0"/>
            <a:r>
              <a:rPr lang="en-US"/>
              <a:t>Click to edit Master text styles</a:t>
            </a:r>
          </a:p>
        </p:txBody>
      </p:sp>
      <p:sp>
        <p:nvSpPr>
          <p:cNvPr id="17" name="Picture Placeholder 16"/>
          <p:cNvSpPr>
            <a:spLocks noGrp="1"/>
          </p:cNvSpPr>
          <p:nvPr>
            <p:ph type="pic" sz="quarter" idx="15"/>
          </p:nvPr>
        </p:nvSpPr>
        <p:spPr>
          <a:xfrm>
            <a:off x="0" y="1069975"/>
            <a:ext cx="7526338" cy="5788025"/>
          </a:xfrm>
        </p:spPr>
        <p:txBody>
          <a:bodyPr/>
          <a:lstStyle>
            <a:lvl1pPr>
              <a:buNone/>
              <a:defRPr/>
            </a:lvl1pPr>
          </a:lstStyle>
          <a:p>
            <a:r>
              <a:rPr lang="en-US"/>
              <a:t>Click icon to add picture</a:t>
            </a:r>
            <a:endParaRPr lang="nl-BE"/>
          </a:p>
        </p:txBody>
      </p:sp>
      <p:sp>
        <p:nvSpPr>
          <p:cNvPr id="8" name="Subtitle 2">
            <a:extLst>
              <a:ext uri="{FF2B5EF4-FFF2-40B4-BE49-F238E27FC236}">
                <a16:creationId xmlns:a16="http://schemas.microsoft.com/office/drawing/2014/main" id="{375C05C5-9EED-4F4A-9F20-F20C653AA16C}"/>
              </a:ext>
            </a:extLst>
          </p:cNvPr>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Tree>
    <p:extLst>
      <p:ext uri="{BB962C8B-B14F-4D97-AF65-F5344CB8AC3E}">
        <p14:creationId xmlns:p14="http://schemas.microsoft.com/office/powerpoint/2010/main" val="89248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7" name="Rectangle 6"/>
          <p:cNvSpPr/>
          <p:nvPr userDrawn="1"/>
        </p:nvSpPr>
        <p:spPr>
          <a:xfrm>
            <a:off x="0" y="1"/>
            <a:ext cx="12214207" cy="5674658"/>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BE"/>
          </a:p>
        </p:txBody>
      </p:sp>
      <p:sp>
        <p:nvSpPr>
          <p:cNvPr id="2" name="Title 1"/>
          <p:cNvSpPr>
            <a:spLocks noGrp="1"/>
          </p:cNvSpPr>
          <p:nvPr>
            <p:ph type="title" hasCustomPrompt="1"/>
          </p:nvPr>
        </p:nvSpPr>
        <p:spPr>
          <a:xfrm>
            <a:off x="1367628" y="4095124"/>
            <a:ext cx="9620997" cy="834735"/>
          </a:xfrm>
        </p:spPr>
        <p:txBody>
          <a:bodyPr anchor="t" anchorCtr="0"/>
          <a:lstStyle>
            <a:lvl1pPr algn="ctr">
              <a:defRPr sz="5000">
                <a:solidFill>
                  <a:schemeClr val="bg1"/>
                </a:solidFill>
                <a:latin typeface="Myriad Pro" panose="020B0503030403020204" pitchFamily="34" charset="0"/>
              </a:defRPr>
            </a:lvl1pPr>
          </a:lstStyle>
          <a:p>
            <a:r>
              <a:rPr lang="en-US"/>
              <a:t>www.vvob.org</a:t>
            </a:r>
            <a:endParaRPr lang="nl-BE"/>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91395" y="5974457"/>
            <a:ext cx="1659279" cy="68323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791AE372-F3C3-4C3F-9647-9008C15A3C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5812" y="5993481"/>
            <a:ext cx="2591218" cy="596959"/>
          </a:xfrm>
          <a:prstGeom prst="rect">
            <a:avLst/>
          </a:prstGeom>
        </p:spPr>
      </p:pic>
      <p:pic>
        <p:nvPicPr>
          <p:cNvPr id="12" name="Picture 11">
            <a:extLst>
              <a:ext uri="{FF2B5EF4-FFF2-40B4-BE49-F238E27FC236}">
                <a16:creationId xmlns:a16="http://schemas.microsoft.com/office/drawing/2014/main" id="{7B373438-76AD-4F69-91C5-75875140AFEE}"/>
              </a:ext>
            </a:extLst>
          </p:cNvPr>
          <p:cNvPicPr>
            <a:picLocks noChangeAspect="1"/>
          </p:cNvPicPr>
          <p:nvPr userDrawn="1"/>
        </p:nvPicPr>
        <p:blipFill>
          <a:blip r:embed="rId4"/>
          <a:stretch>
            <a:fillRect/>
          </a:stretch>
        </p:blipFill>
        <p:spPr>
          <a:xfrm>
            <a:off x="3339483" y="937307"/>
            <a:ext cx="5538186" cy="1853116"/>
          </a:xfrm>
          <a:prstGeom prst="rect">
            <a:avLst/>
          </a:prstGeom>
        </p:spPr>
      </p:pic>
    </p:spTree>
    <p:extLst>
      <p:ext uri="{BB962C8B-B14F-4D97-AF65-F5344CB8AC3E}">
        <p14:creationId xmlns:p14="http://schemas.microsoft.com/office/powerpoint/2010/main" val="465931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2267239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3000289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3481118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D0579C-DDB4-40CF-868A-C34F171C7FD2}"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1377689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D0579C-DDB4-40CF-868A-C34F171C7FD2}" type="datetimeFigureOut">
              <a:rPr lang="en-US" smtClean="0"/>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2265519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D0579C-DDB4-40CF-868A-C34F171C7FD2}"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3148236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0579C-DDB4-40CF-868A-C34F171C7FD2}"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523781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D0579C-DDB4-40CF-868A-C34F171C7FD2}"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1456577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113" y="0"/>
            <a:ext cx="12214226" cy="5436703"/>
          </a:xfrm>
        </p:spPr>
        <p:txBody>
          <a:bodyPr/>
          <a:lstStyle>
            <a:lvl1pPr marL="0" indent="0">
              <a:buNone/>
              <a:defRPr baseline="0">
                <a:latin typeface="Myriad Pro" panose="020B0503030403020204" pitchFamily="34" charset="0"/>
              </a:defRPr>
            </a:lvl1pPr>
          </a:lstStyle>
          <a:p>
            <a:r>
              <a:rPr lang="en-US"/>
              <a:t>Click icon to add picture</a:t>
            </a:r>
            <a:endParaRPr lang="nl-BE"/>
          </a:p>
        </p:txBody>
      </p:sp>
      <p:sp>
        <p:nvSpPr>
          <p:cNvPr id="8" name="Rectangle 7"/>
          <p:cNvSpPr/>
          <p:nvPr userDrawn="1"/>
        </p:nvSpPr>
        <p:spPr>
          <a:xfrm>
            <a:off x="0" y="5436703"/>
            <a:ext cx="12214207" cy="1421297"/>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tle 1"/>
          <p:cNvSpPr>
            <a:spLocks noGrp="1"/>
          </p:cNvSpPr>
          <p:nvPr>
            <p:ph type="ctrTitle"/>
          </p:nvPr>
        </p:nvSpPr>
        <p:spPr>
          <a:xfrm>
            <a:off x="281353" y="6051302"/>
            <a:ext cx="11517193" cy="762001"/>
          </a:xfrm>
        </p:spPr>
        <p:txBody>
          <a:bodyPr anchor="t" anchorCtr="0">
            <a:normAutofit/>
          </a:bodyPr>
          <a:lstStyle>
            <a:lvl1pPr algn="r">
              <a:defRPr sz="4800" b="1">
                <a:solidFill>
                  <a:schemeClr val="bg1"/>
                </a:solidFill>
                <a:effectLst/>
                <a:latin typeface="Myriad Pro" panose="020B0503030403020204" pitchFamily="34" charset="0"/>
                <a:cs typeface="Arial" panose="020B0604020202020204" pitchFamily="34" charset="0"/>
              </a:defRPr>
            </a:lvl1pPr>
          </a:lstStyle>
          <a:p>
            <a:r>
              <a:rPr lang="en-US"/>
              <a:t>Click to edit Master title style</a:t>
            </a:r>
            <a:endParaRPr lang="nl-BE"/>
          </a:p>
        </p:txBody>
      </p:sp>
      <p:sp>
        <p:nvSpPr>
          <p:cNvPr id="10" name="Subtitle 2"/>
          <p:cNvSpPr>
            <a:spLocks noGrp="1"/>
          </p:cNvSpPr>
          <p:nvPr>
            <p:ph type="subTitle" idx="1"/>
          </p:nvPr>
        </p:nvSpPr>
        <p:spPr>
          <a:xfrm>
            <a:off x="2655544" y="5604836"/>
            <a:ext cx="9144000" cy="428624"/>
          </a:xfrm>
        </p:spPr>
        <p:txBody>
          <a:bodyPr>
            <a:noAutofit/>
          </a:bodyPr>
          <a:lstStyle>
            <a:lvl1pPr marL="0" indent="0" algn="r">
              <a:buNone/>
              <a:defRPr sz="3400" i="1">
                <a:solidFill>
                  <a:schemeClr val="bg1"/>
                </a:solidFill>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Tree>
    <p:extLst>
      <p:ext uri="{BB962C8B-B14F-4D97-AF65-F5344CB8AC3E}">
        <p14:creationId xmlns:p14="http://schemas.microsoft.com/office/powerpoint/2010/main" val="1338917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0579C-DDB4-40CF-868A-C34F171C7FD2}"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505479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52946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26223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4248204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37705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3980893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2506234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D0579C-DDB4-40CF-868A-C34F171C7FD2}"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D1586-791E-4279-80B6-38B68A4B1E20}" type="slidenum">
              <a:rPr lang="en-US" smtClean="0"/>
              <a:t>‹#›</a:t>
            </a:fld>
            <a:endParaRPr lang="en-US"/>
          </a:p>
        </p:txBody>
      </p:sp>
    </p:spTree>
    <p:extLst>
      <p:ext uri="{BB962C8B-B14F-4D97-AF65-F5344CB8AC3E}">
        <p14:creationId xmlns:p14="http://schemas.microsoft.com/office/powerpoint/2010/main" val="4126637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0" name="Rectangle 9"/>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1" name="Picture 10"/>
          <p:cNvPicPr>
            <a:picLocks noChangeAspect="1"/>
          </p:cNvPicPr>
          <p:nvPr userDrawn="1"/>
        </p:nvPicPr>
        <p:blipFill>
          <a:blip r:embed="rId2"/>
          <a:stretch>
            <a:fillRect/>
          </a:stretch>
        </p:blipFill>
        <p:spPr>
          <a:xfrm>
            <a:off x="9472377" y="135585"/>
            <a:ext cx="2404185" cy="804457"/>
          </a:xfrm>
          <a:prstGeom prst="rect">
            <a:avLst/>
          </a:prstGeom>
        </p:spPr>
      </p:pic>
      <p:sp>
        <p:nvSpPr>
          <p:cNvPr id="15" name="Text Placeholder 12"/>
          <p:cNvSpPr>
            <a:spLocks noGrp="1"/>
          </p:cNvSpPr>
          <p:nvPr>
            <p:ph type="body" sz="quarter" idx="14"/>
          </p:nvPr>
        </p:nvSpPr>
        <p:spPr>
          <a:xfrm>
            <a:off x="7759082" y="1413267"/>
            <a:ext cx="4117479" cy="5138453"/>
          </a:xfrm>
        </p:spPr>
        <p:txBody>
          <a:bodyPr/>
          <a:lstStyle>
            <a:lvl1pPr marL="0" indent="0">
              <a:spcBef>
                <a:spcPts val="0"/>
              </a:spcBef>
              <a:buNone/>
              <a:defRPr baseline="0"/>
            </a:lvl1pPr>
          </a:lstStyle>
          <a:p>
            <a:pPr lvl="0"/>
            <a:r>
              <a:rPr lang="en-US"/>
              <a:t>Click to edit Master text styles</a:t>
            </a:r>
          </a:p>
        </p:txBody>
      </p:sp>
      <p:sp>
        <p:nvSpPr>
          <p:cNvPr id="17" name="Picture Placeholder 16"/>
          <p:cNvSpPr>
            <a:spLocks noGrp="1"/>
          </p:cNvSpPr>
          <p:nvPr>
            <p:ph type="pic" sz="quarter" idx="15"/>
          </p:nvPr>
        </p:nvSpPr>
        <p:spPr>
          <a:xfrm>
            <a:off x="0" y="1069975"/>
            <a:ext cx="7526338" cy="5788025"/>
          </a:xfrm>
        </p:spPr>
        <p:txBody>
          <a:bodyPr/>
          <a:lstStyle>
            <a:lvl1pPr>
              <a:buNone/>
              <a:defRPr/>
            </a:lvl1pPr>
          </a:lstStyle>
          <a:p>
            <a:r>
              <a:rPr lang="en-US"/>
              <a:t>Click icon to add picture</a:t>
            </a:r>
            <a:endParaRPr lang="nl-BE" dirty="0"/>
          </a:p>
        </p:txBody>
      </p:sp>
      <p:sp>
        <p:nvSpPr>
          <p:cNvPr id="8" name="Subtitle 2">
            <a:extLst>
              <a:ext uri="{FF2B5EF4-FFF2-40B4-BE49-F238E27FC236}">
                <a16:creationId xmlns:a16="http://schemas.microsoft.com/office/drawing/2014/main" id="{375C05C5-9EED-4F4A-9F20-F20C653AA16C}"/>
              </a:ext>
            </a:extLst>
          </p:cNvPr>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a:t>
            </a:r>
          </a:p>
        </p:txBody>
      </p:sp>
    </p:spTree>
    <p:extLst>
      <p:ext uri="{BB962C8B-B14F-4D97-AF65-F5344CB8AC3E}">
        <p14:creationId xmlns:p14="http://schemas.microsoft.com/office/powerpoint/2010/main" val="3339205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10" name="Rectangle 9"/>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11" name="Picture 10"/>
          <p:cNvPicPr>
            <a:picLocks noChangeAspect="1"/>
          </p:cNvPicPr>
          <p:nvPr userDrawn="1"/>
        </p:nvPicPr>
        <p:blipFill>
          <a:blip r:embed="rId2"/>
          <a:stretch>
            <a:fillRect/>
          </a:stretch>
        </p:blipFill>
        <p:spPr>
          <a:xfrm>
            <a:off x="9472377" y="135585"/>
            <a:ext cx="2404185" cy="804457"/>
          </a:xfrm>
          <a:prstGeom prst="rect">
            <a:avLst/>
          </a:prstGeom>
        </p:spPr>
      </p:pic>
      <p:sp>
        <p:nvSpPr>
          <p:cNvPr id="15" name="Text Placeholder 12"/>
          <p:cNvSpPr>
            <a:spLocks noGrp="1"/>
          </p:cNvSpPr>
          <p:nvPr>
            <p:ph type="body" sz="quarter" idx="14"/>
          </p:nvPr>
        </p:nvSpPr>
        <p:spPr>
          <a:xfrm>
            <a:off x="7759082" y="1413267"/>
            <a:ext cx="4117479" cy="5138453"/>
          </a:xfrm>
        </p:spPr>
        <p:txBody>
          <a:bodyPr/>
          <a:lstStyle>
            <a:lvl1pPr marL="0" indent="0">
              <a:spcBef>
                <a:spcPts val="0"/>
              </a:spcBef>
              <a:buNone/>
              <a:defRPr baseline="0"/>
            </a:lvl1pPr>
          </a:lstStyle>
          <a:p>
            <a:pPr lvl="0"/>
            <a:r>
              <a:rPr lang="en-US"/>
              <a:t>Click to edit Master text styles</a:t>
            </a:r>
          </a:p>
        </p:txBody>
      </p:sp>
      <p:sp>
        <p:nvSpPr>
          <p:cNvPr id="17" name="Picture Placeholder 16"/>
          <p:cNvSpPr>
            <a:spLocks noGrp="1"/>
          </p:cNvSpPr>
          <p:nvPr>
            <p:ph type="pic" sz="quarter" idx="15"/>
          </p:nvPr>
        </p:nvSpPr>
        <p:spPr>
          <a:xfrm>
            <a:off x="0" y="1069975"/>
            <a:ext cx="7526338" cy="5788025"/>
          </a:xfrm>
        </p:spPr>
        <p:txBody>
          <a:bodyPr/>
          <a:lstStyle>
            <a:lvl1pPr>
              <a:buNone/>
              <a:defRPr/>
            </a:lvl1pPr>
          </a:lstStyle>
          <a:p>
            <a:r>
              <a:rPr lang="en-US"/>
              <a:t>Click icon to add picture</a:t>
            </a:r>
            <a:endParaRPr lang="nl-BE" dirty="0"/>
          </a:p>
        </p:txBody>
      </p:sp>
      <p:sp>
        <p:nvSpPr>
          <p:cNvPr id="8" name="Subtitle 2">
            <a:extLst>
              <a:ext uri="{FF2B5EF4-FFF2-40B4-BE49-F238E27FC236}">
                <a16:creationId xmlns:a16="http://schemas.microsoft.com/office/drawing/2014/main" id="{375C05C5-9EED-4F4A-9F20-F20C653AA16C}"/>
              </a:ext>
            </a:extLst>
          </p:cNvPr>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a:t>
            </a:r>
          </a:p>
        </p:txBody>
      </p:sp>
    </p:spTree>
    <p:extLst>
      <p:ext uri="{BB962C8B-B14F-4D97-AF65-F5344CB8AC3E}">
        <p14:creationId xmlns:p14="http://schemas.microsoft.com/office/powerpoint/2010/main" val="14350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214207" cy="106377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0" name="Subtitle 2"/>
          <p:cNvSpPr>
            <a:spLocks noGrp="1"/>
          </p:cNvSpPr>
          <p:nvPr>
            <p:ph type="subTitle" idx="13" hasCustomPrompt="1"/>
          </p:nvPr>
        </p:nvSpPr>
        <p:spPr>
          <a:xfrm>
            <a:off x="369264" y="213817"/>
            <a:ext cx="8597182" cy="642735"/>
          </a:xfrm>
        </p:spPr>
        <p:txBody>
          <a:bodyPr anchor="ctr" anchorCtr="0">
            <a:noAutofit/>
          </a:bodyPr>
          <a:lstStyle>
            <a:lvl1pPr marL="0" indent="0" algn="l">
              <a:buNone/>
              <a:defRPr sz="5000" b="0" i="1">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a:t>
            </a:r>
          </a:p>
        </p:txBody>
      </p:sp>
      <p:sp>
        <p:nvSpPr>
          <p:cNvPr id="13" name="Text Placeholder 12"/>
          <p:cNvSpPr>
            <a:spLocks noGrp="1"/>
          </p:cNvSpPr>
          <p:nvPr>
            <p:ph type="body" sz="quarter" idx="14"/>
          </p:nvPr>
        </p:nvSpPr>
        <p:spPr>
          <a:xfrm>
            <a:off x="395897" y="1404475"/>
            <a:ext cx="11367015" cy="335216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6029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content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pic>
        <p:nvPicPr>
          <p:cNvPr id="17" name="Picture 16" descr="Logo, company name&#10;&#10;Description automatically generated">
            <a:extLst>
              <a:ext uri="{FF2B5EF4-FFF2-40B4-BE49-F238E27FC236}">
                <a16:creationId xmlns:a16="http://schemas.microsoft.com/office/drawing/2014/main" id="{FE971542-A280-4A60-9D90-DB77A59E9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23395" y="235402"/>
            <a:ext cx="2316526" cy="774354"/>
          </a:xfrm>
          <a:prstGeom prst="rect">
            <a:avLst/>
          </a:prstGeom>
        </p:spPr>
      </p:pic>
      <p:sp>
        <p:nvSpPr>
          <p:cNvPr id="5" name="Text Placeholder 12">
            <a:extLst>
              <a:ext uri="{FF2B5EF4-FFF2-40B4-BE49-F238E27FC236}">
                <a16:creationId xmlns:a16="http://schemas.microsoft.com/office/drawing/2014/main" id="{C27F3E91-748A-456B-B915-9190E53F36C5}"/>
              </a:ext>
            </a:extLst>
          </p:cNvPr>
          <p:cNvSpPr>
            <a:spLocks noGrp="1"/>
          </p:cNvSpPr>
          <p:nvPr>
            <p:ph type="body" sz="quarter" idx="14"/>
          </p:nvPr>
        </p:nvSpPr>
        <p:spPr>
          <a:xfrm>
            <a:off x="395898" y="1404475"/>
            <a:ext cx="10683434" cy="3352163"/>
          </a:xfrm>
        </p:spPr>
        <p:txBody>
          <a:bodyPr/>
          <a:lstStyle>
            <a:lvl1pPr>
              <a:defRPr>
                <a:solidFill>
                  <a:srgbClr val="007485"/>
                </a:solidFill>
              </a:defRPr>
            </a:lvl1pPr>
            <a:lvl2pPr>
              <a:defRPr>
                <a:solidFill>
                  <a:srgbClr val="008F5C"/>
                </a:solidFill>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3489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content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9472377" y="135585"/>
            <a:ext cx="2404185" cy="804457"/>
          </a:xfrm>
          <a:prstGeom prst="rect">
            <a:avLst/>
          </a:prstGeom>
        </p:spPr>
      </p:pic>
      <p:sp>
        <p:nvSpPr>
          <p:cNvPr id="16" name="Text Placeholder 12">
            <a:extLst>
              <a:ext uri="{FF2B5EF4-FFF2-40B4-BE49-F238E27FC236}">
                <a16:creationId xmlns:a16="http://schemas.microsoft.com/office/drawing/2014/main" id="{03DC3B37-3199-48BE-A0B1-11A507802EDD}"/>
              </a:ext>
            </a:extLst>
          </p:cNvPr>
          <p:cNvSpPr>
            <a:spLocks noGrp="1"/>
          </p:cNvSpPr>
          <p:nvPr>
            <p:ph type="body" sz="quarter" idx="14"/>
          </p:nvPr>
        </p:nvSpPr>
        <p:spPr>
          <a:xfrm>
            <a:off x="784738" y="1171739"/>
            <a:ext cx="8607837" cy="4936100"/>
          </a:xfrm>
        </p:spPr>
        <p:txBody>
          <a:bodyPr>
            <a:normAutofit/>
          </a:bodyPr>
          <a:lstStyle>
            <a:lvl1pPr>
              <a:buNone/>
              <a:defRPr sz="4800" b="0" i="0">
                <a:solidFill>
                  <a:srgbClr val="007485"/>
                </a:solidFill>
                <a:latin typeface="Myriad Pro" panose="020B0503030403020204" pitchFamily="34"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Click to edit Master text styles</a:t>
            </a:r>
          </a:p>
        </p:txBody>
      </p:sp>
      <p:pic>
        <p:nvPicPr>
          <p:cNvPr id="17" name="Picture 16" descr="Logo, company name&#10;&#10;Description automatically generated">
            <a:extLst>
              <a:ext uri="{FF2B5EF4-FFF2-40B4-BE49-F238E27FC236}">
                <a16:creationId xmlns:a16="http://schemas.microsoft.com/office/drawing/2014/main" id="{FE971542-A280-4A60-9D90-DB77A59E99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23395" y="235402"/>
            <a:ext cx="2316526" cy="774354"/>
          </a:xfrm>
          <a:prstGeom prst="rect">
            <a:avLst/>
          </a:prstGeom>
        </p:spPr>
      </p:pic>
    </p:spTree>
    <p:extLst>
      <p:ext uri="{BB962C8B-B14F-4D97-AF65-F5344CB8AC3E}">
        <p14:creationId xmlns:p14="http://schemas.microsoft.com/office/powerpoint/2010/main" val="308078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1"/>
            <a:ext cx="12214207" cy="6858000"/>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BE"/>
          </a:p>
        </p:txBody>
      </p:sp>
      <p:sp>
        <p:nvSpPr>
          <p:cNvPr id="2" name="Title 1"/>
          <p:cNvSpPr>
            <a:spLocks noGrp="1"/>
          </p:cNvSpPr>
          <p:nvPr>
            <p:ph type="title" hasCustomPrompt="1"/>
          </p:nvPr>
        </p:nvSpPr>
        <p:spPr>
          <a:xfrm>
            <a:off x="831850" y="2691007"/>
            <a:ext cx="10515600" cy="1818850"/>
          </a:xfrm>
        </p:spPr>
        <p:txBody>
          <a:bodyPr anchor="t" anchorCtr="0"/>
          <a:lstStyle>
            <a:lvl1pPr algn="ctr">
              <a:defRPr sz="6200">
                <a:solidFill>
                  <a:schemeClr val="bg1"/>
                </a:solidFill>
                <a:effectLst/>
              </a:defRPr>
            </a:lvl1pPr>
          </a:lstStyle>
          <a:p>
            <a:r>
              <a:rPr lang="en-US"/>
              <a:t>Section title</a:t>
            </a:r>
            <a:endParaRPr lang="nl-BE"/>
          </a:p>
        </p:txBody>
      </p:sp>
      <p:sp>
        <p:nvSpPr>
          <p:cNvPr id="3" name="Text Placeholder 2"/>
          <p:cNvSpPr>
            <a:spLocks noGrp="1"/>
          </p:cNvSpPr>
          <p:nvPr>
            <p:ph type="body" idx="1" hasCustomPrompt="1"/>
          </p:nvPr>
        </p:nvSpPr>
        <p:spPr>
          <a:xfrm>
            <a:off x="831850" y="3681211"/>
            <a:ext cx="10515600" cy="1603374"/>
          </a:xfrm>
        </p:spPr>
        <p:txBody>
          <a:bodyPr anchor="t">
            <a:normAutofit/>
          </a:bodyPr>
          <a:lstStyle>
            <a:lvl1pPr marL="0" indent="0" algn="ctr">
              <a:buNone/>
              <a:defRPr sz="4000" i="1">
                <a:solidFill>
                  <a:schemeClr val="bg1"/>
                </a:solidFill>
                <a:effectLst/>
                <a:latin typeface="Myriad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5" name="Picture 4">
            <a:extLst>
              <a:ext uri="{FF2B5EF4-FFF2-40B4-BE49-F238E27FC236}">
                <a16:creationId xmlns:a16="http://schemas.microsoft.com/office/drawing/2014/main" id="{F21E9441-C593-4E6C-ACAE-547F5656F003}"/>
              </a:ext>
            </a:extLst>
          </p:cNvPr>
          <p:cNvPicPr>
            <a:picLocks noChangeAspect="1"/>
          </p:cNvPicPr>
          <p:nvPr userDrawn="1"/>
        </p:nvPicPr>
        <p:blipFill>
          <a:blip r:embed="rId2"/>
          <a:stretch>
            <a:fillRect/>
          </a:stretch>
        </p:blipFill>
        <p:spPr>
          <a:xfrm>
            <a:off x="8531440" y="324744"/>
            <a:ext cx="3318489" cy="1110390"/>
          </a:xfrm>
          <a:prstGeom prst="rect">
            <a:avLst/>
          </a:prstGeom>
        </p:spPr>
      </p:pic>
    </p:spTree>
    <p:extLst>
      <p:ext uri="{BB962C8B-B14F-4D97-AF65-F5344CB8AC3E}">
        <p14:creationId xmlns:p14="http://schemas.microsoft.com/office/powerpoint/2010/main" val="262898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without picture 1">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786D361B-1B20-4AB1-A25C-44F57553FC10}"/>
              </a:ext>
            </a:extLst>
          </p:cNvPr>
          <p:cNvSpPr>
            <a:spLocks noGrp="1"/>
          </p:cNvSpPr>
          <p:nvPr>
            <p:ph type="body" sz="quarter" idx="14"/>
          </p:nvPr>
        </p:nvSpPr>
        <p:spPr>
          <a:xfrm>
            <a:off x="784738" y="639544"/>
            <a:ext cx="8607837" cy="4621057"/>
          </a:xfrm>
        </p:spPr>
        <p:txBody>
          <a:bodyPr>
            <a:normAutofit/>
          </a:bodyPr>
          <a:lstStyle>
            <a:lvl1pPr>
              <a:buNone/>
              <a:defRPr sz="3000" b="0" i="1">
                <a:solidFill>
                  <a:srgbClr val="007485"/>
                </a:solidFill>
                <a:latin typeface="Myriad Pro" panose="020B0503030403020204" pitchFamily="34"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Click to edit Master text styles</a:t>
            </a:r>
          </a:p>
        </p:txBody>
      </p:sp>
      <p:sp>
        <p:nvSpPr>
          <p:cNvPr id="17" name="Rectangle 16">
            <a:extLst>
              <a:ext uri="{FF2B5EF4-FFF2-40B4-BE49-F238E27FC236}">
                <a16:creationId xmlns:a16="http://schemas.microsoft.com/office/drawing/2014/main" id="{640237A1-2944-44B8-AC22-9F42C40F4858}"/>
              </a:ext>
            </a:extLst>
          </p:cNvPr>
          <p:cNvSpPr>
            <a:spLocks/>
          </p:cNvSpPr>
          <p:nvPr userDrawn="1"/>
        </p:nvSpPr>
        <p:spPr>
          <a:xfrm>
            <a:off x="48639" y="138716"/>
            <a:ext cx="736099" cy="1446550"/>
          </a:xfrm>
          <a:prstGeom prst="rect">
            <a:avLst/>
          </a:prstGeom>
        </p:spPr>
        <p:txBody>
          <a:bodyPr wrap="none">
            <a:spAutoFit/>
          </a:bodyPr>
          <a:lstStyle/>
          <a:p>
            <a:pPr defTabSz="685800"/>
            <a:r>
              <a:rPr lang="en-US" sz="8800" b="1" i="1">
                <a:solidFill>
                  <a:srgbClr val="007485"/>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srgbClr val="007485"/>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8" name="Rectangle 17">
            <a:extLst>
              <a:ext uri="{FF2B5EF4-FFF2-40B4-BE49-F238E27FC236}">
                <a16:creationId xmlns:a16="http://schemas.microsoft.com/office/drawing/2014/main" id="{DD8DD352-7167-4CC4-BC6C-5B5CB943AFA1}"/>
              </a:ext>
            </a:extLst>
          </p:cNvPr>
          <p:cNvSpPr/>
          <p:nvPr userDrawn="1"/>
        </p:nvSpPr>
        <p:spPr>
          <a:xfrm>
            <a:off x="793251" y="5018141"/>
            <a:ext cx="758642" cy="56114"/>
          </a:xfrm>
          <a:prstGeom prst="rect">
            <a:avLst/>
          </a:prstGeom>
          <a:solidFill>
            <a:srgbClr val="007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9" name="Subtitle 2">
            <a:extLst>
              <a:ext uri="{FF2B5EF4-FFF2-40B4-BE49-F238E27FC236}">
                <a16:creationId xmlns:a16="http://schemas.microsoft.com/office/drawing/2014/main" id="{2A6B8DF7-8599-4CF0-9502-CDAA54DA686A}"/>
              </a:ext>
            </a:extLst>
          </p:cNvPr>
          <p:cNvSpPr>
            <a:spLocks noGrp="1"/>
          </p:cNvSpPr>
          <p:nvPr>
            <p:ph type="subTitle" idx="13" hasCustomPrompt="1"/>
          </p:nvPr>
        </p:nvSpPr>
        <p:spPr>
          <a:xfrm>
            <a:off x="657472" y="5260601"/>
            <a:ext cx="7230687" cy="642735"/>
          </a:xfrm>
        </p:spPr>
        <p:txBody>
          <a:bodyPr anchor="t" anchorCtr="0">
            <a:noAutofit/>
          </a:bodyPr>
          <a:lstStyle>
            <a:lvl1pPr marL="0" indent="0" algn="l">
              <a:buNone/>
              <a:defRPr sz="3800" b="1" i="0">
                <a:solidFill>
                  <a:srgbClr val="007485"/>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20" name="Title 1">
            <a:extLst>
              <a:ext uri="{FF2B5EF4-FFF2-40B4-BE49-F238E27FC236}">
                <a16:creationId xmlns:a16="http://schemas.microsoft.com/office/drawing/2014/main" id="{7090B8DA-480B-4353-8CB4-6524FF82EEF1}"/>
              </a:ext>
            </a:extLst>
          </p:cNvPr>
          <p:cNvSpPr>
            <a:spLocks noGrp="1"/>
          </p:cNvSpPr>
          <p:nvPr>
            <p:ph type="title" hasCustomPrompt="1"/>
          </p:nvPr>
        </p:nvSpPr>
        <p:spPr>
          <a:xfrm>
            <a:off x="667730" y="5852961"/>
            <a:ext cx="2004039" cy="804457"/>
          </a:xfrm>
        </p:spPr>
        <p:txBody>
          <a:bodyPr wrap="none" anchor="t" anchorCtr="0">
            <a:noAutofit/>
          </a:bodyPr>
          <a:lstStyle>
            <a:lvl1pPr>
              <a:defRPr sz="2800" b="0" i="1">
                <a:solidFill>
                  <a:srgbClr val="007485"/>
                </a:solidFill>
              </a:defRPr>
            </a:lvl1pPr>
          </a:lstStyle>
          <a:p>
            <a:r>
              <a:rPr lang="en-US"/>
              <a:t>Function</a:t>
            </a:r>
            <a:endParaRPr lang="nl-BE"/>
          </a:p>
        </p:txBody>
      </p:sp>
      <p:pic>
        <p:nvPicPr>
          <p:cNvPr id="21" name="Picture 20" descr="Logo, company name&#10;&#10;Description automatically generated">
            <a:extLst>
              <a:ext uri="{FF2B5EF4-FFF2-40B4-BE49-F238E27FC236}">
                <a16:creationId xmlns:a16="http://schemas.microsoft.com/office/drawing/2014/main" id="{1A9DD218-9415-45B6-A320-0E691597C6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3395" y="235402"/>
            <a:ext cx="2316526" cy="774354"/>
          </a:xfrm>
          <a:prstGeom prst="rect">
            <a:avLst/>
          </a:prstGeom>
        </p:spPr>
      </p:pic>
    </p:spTree>
    <p:extLst>
      <p:ext uri="{BB962C8B-B14F-4D97-AF65-F5344CB8AC3E}">
        <p14:creationId xmlns:p14="http://schemas.microsoft.com/office/powerpoint/2010/main" val="2515366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without picture 2">
    <p:spTree>
      <p:nvGrpSpPr>
        <p:cNvPr id="1" name=""/>
        <p:cNvGrpSpPr/>
        <p:nvPr/>
      </p:nvGrpSpPr>
      <p:grpSpPr>
        <a:xfrm>
          <a:off x="0" y="0"/>
          <a:ext cx="0" cy="0"/>
          <a:chOff x="0" y="0"/>
          <a:chExt cx="0" cy="0"/>
        </a:xfrm>
      </p:grpSpPr>
      <p:sp>
        <p:nvSpPr>
          <p:cNvPr id="9" name="Rectangle 8"/>
          <p:cNvSpPr/>
          <p:nvPr userDrawn="1"/>
        </p:nvSpPr>
        <p:spPr>
          <a:xfrm>
            <a:off x="0" y="1"/>
            <a:ext cx="12192000"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3" name="Text Placeholder 12"/>
          <p:cNvSpPr>
            <a:spLocks noGrp="1"/>
          </p:cNvSpPr>
          <p:nvPr>
            <p:ph type="body" sz="quarter" idx="14"/>
          </p:nvPr>
        </p:nvSpPr>
        <p:spPr>
          <a:xfrm>
            <a:off x="784738" y="639544"/>
            <a:ext cx="8607837" cy="4621057"/>
          </a:xfrm>
        </p:spPr>
        <p:txBody>
          <a:bodyPr>
            <a:normAutofit/>
          </a:bodyPr>
          <a:lstStyle>
            <a:lvl1pPr>
              <a:buNone/>
              <a:defRPr sz="3000" b="0" i="1">
                <a:solidFill>
                  <a:schemeClr val="bg1"/>
                </a:solidFill>
                <a:latin typeface="Myriad Pro" panose="020B0503030403020204" pitchFamily="34"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Click to edit Master text styles</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Subtitle 2">
            <a:extLst>
              <a:ext uri="{FF2B5EF4-FFF2-40B4-BE49-F238E27FC236}">
                <a16:creationId xmlns:a16="http://schemas.microsoft.com/office/drawing/2014/main" id="{5B592EA2-2824-4827-A205-F4DE22279451}"/>
              </a:ext>
            </a:extLst>
          </p:cNvPr>
          <p:cNvSpPr>
            <a:spLocks noGrp="1"/>
          </p:cNvSpPr>
          <p:nvPr>
            <p:ph type="subTitle" idx="13" hasCustomPrompt="1"/>
          </p:nvPr>
        </p:nvSpPr>
        <p:spPr>
          <a:xfrm>
            <a:off x="657472" y="5260601"/>
            <a:ext cx="7230687" cy="642735"/>
          </a:xfrm>
        </p:spPr>
        <p:txBody>
          <a:bodyPr anchor="t" anchorCtr="0">
            <a:noAutofit/>
          </a:bodyPr>
          <a:lstStyle>
            <a:lvl1pPr marL="0" indent="0" algn="l">
              <a:buNone/>
              <a:defRPr sz="3800" b="1" i="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2" name="Title 1">
            <a:extLst>
              <a:ext uri="{FF2B5EF4-FFF2-40B4-BE49-F238E27FC236}">
                <a16:creationId xmlns:a16="http://schemas.microsoft.com/office/drawing/2014/main" id="{D49B28CF-CA64-47AF-8660-7DEB36E15AE3}"/>
              </a:ext>
            </a:extLst>
          </p:cNvPr>
          <p:cNvSpPr>
            <a:spLocks noGrp="1"/>
          </p:cNvSpPr>
          <p:nvPr>
            <p:ph type="title" hasCustomPrompt="1"/>
          </p:nvPr>
        </p:nvSpPr>
        <p:spPr>
          <a:xfrm>
            <a:off x="667730" y="5852961"/>
            <a:ext cx="2004039" cy="804457"/>
          </a:xfrm>
        </p:spPr>
        <p:txBody>
          <a:bodyPr wrap="none" anchor="t" anchorCtr="0">
            <a:noAutofit/>
          </a:bodyPr>
          <a:lstStyle>
            <a:lvl1pPr>
              <a:defRPr sz="2800" b="0" i="1">
                <a:solidFill>
                  <a:schemeClr val="bg1"/>
                </a:solidFill>
              </a:defRPr>
            </a:lvl1pPr>
          </a:lstStyle>
          <a:p>
            <a:r>
              <a:rPr lang="en-US"/>
              <a:t>Function</a:t>
            </a:r>
            <a:endParaRPr lang="nl-BE"/>
          </a:p>
        </p:txBody>
      </p:sp>
      <p:pic>
        <p:nvPicPr>
          <p:cNvPr id="17" name="Picture 16">
            <a:extLst>
              <a:ext uri="{FF2B5EF4-FFF2-40B4-BE49-F238E27FC236}">
                <a16:creationId xmlns:a16="http://schemas.microsoft.com/office/drawing/2014/main" id="{5A93EF1A-8B7B-4520-9523-0B018AD0834B}"/>
              </a:ext>
            </a:extLst>
          </p:cNvPr>
          <p:cNvPicPr>
            <a:picLocks noChangeAspect="1"/>
          </p:cNvPicPr>
          <p:nvPr userDrawn="1"/>
        </p:nvPicPr>
        <p:blipFill>
          <a:blip r:embed="rId2"/>
          <a:stretch>
            <a:fillRect/>
          </a:stretch>
        </p:blipFill>
        <p:spPr>
          <a:xfrm>
            <a:off x="9587883" y="259873"/>
            <a:ext cx="2333068" cy="780661"/>
          </a:xfrm>
          <a:prstGeom prst="rect">
            <a:avLst/>
          </a:prstGeom>
        </p:spPr>
      </p:pic>
    </p:spTree>
    <p:extLst>
      <p:ext uri="{BB962C8B-B14F-4D97-AF65-F5344CB8AC3E}">
        <p14:creationId xmlns:p14="http://schemas.microsoft.com/office/powerpoint/2010/main" val="3761010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with picture">
    <p:spTree>
      <p:nvGrpSpPr>
        <p:cNvPr id="1" name=""/>
        <p:cNvGrpSpPr/>
        <p:nvPr/>
      </p:nvGrpSpPr>
      <p:grpSpPr>
        <a:xfrm>
          <a:off x="0" y="0"/>
          <a:ext cx="0" cy="0"/>
          <a:chOff x="0" y="0"/>
          <a:chExt cx="0" cy="0"/>
        </a:xfrm>
      </p:grpSpPr>
      <p:sp>
        <p:nvSpPr>
          <p:cNvPr id="9" name="Rectangle 8"/>
          <p:cNvSpPr/>
          <p:nvPr userDrawn="1"/>
        </p:nvSpPr>
        <p:spPr>
          <a:xfrm>
            <a:off x="0" y="1"/>
            <a:ext cx="7723405" cy="6858000"/>
          </a:xfrm>
          <a:prstGeom prst="rect">
            <a:avLst/>
          </a:prstGeom>
          <a:solidFill>
            <a:srgbClr val="008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endParaRPr lang="en-US" sz="1350">
              <a:solidFill>
                <a:prstClr val="white"/>
              </a:solidFill>
              <a:latin typeface="Arial" panose="020B0604020202020204" pitchFamily="34" charset="0"/>
              <a:cs typeface="Arial" panose="020B0604020202020204" pitchFamily="34" charset="0"/>
            </a:endParaRPr>
          </a:p>
        </p:txBody>
      </p:sp>
      <p:sp>
        <p:nvSpPr>
          <p:cNvPr id="10" name="Subtitle 2"/>
          <p:cNvSpPr>
            <a:spLocks noGrp="1"/>
          </p:cNvSpPr>
          <p:nvPr>
            <p:ph type="subTitle" idx="13" hasCustomPrompt="1"/>
          </p:nvPr>
        </p:nvSpPr>
        <p:spPr>
          <a:xfrm>
            <a:off x="657472" y="5260601"/>
            <a:ext cx="7230687" cy="642735"/>
          </a:xfrm>
        </p:spPr>
        <p:txBody>
          <a:bodyPr anchor="t" anchorCtr="0">
            <a:noAutofit/>
          </a:bodyPr>
          <a:lstStyle>
            <a:lvl1pPr marL="0" indent="0" algn="l">
              <a:buNone/>
              <a:defRPr sz="3800" b="1" i="0">
                <a:solidFill>
                  <a:schemeClr val="bg1"/>
                </a:solidFill>
                <a:latin typeface="Myriad Pro" panose="020B0503030403020204" pitchFamily="34" charset="0"/>
                <a:ea typeface="Droid Serif" panose="02020600060500020200"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a:t>
            </a:r>
          </a:p>
        </p:txBody>
      </p:sp>
      <p:sp>
        <p:nvSpPr>
          <p:cNvPr id="11" name="Title 1"/>
          <p:cNvSpPr>
            <a:spLocks noGrp="1"/>
          </p:cNvSpPr>
          <p:nvPr>
            <p:ph type="title" hasCustomPrompt="1"/>
          </p:nvPr>
        </p:nvSpPr>
        <p:spPr>
          <a:xfrm>
            <a:off x="667730" y="5852961"/>
            <a:ext cx="2004039" cy="804457"/>
          </a:xfrm>
        </p:spPr>
        <p:txBody>
          <a:bodyPr wrap="none" anchor="t" anchorCtr="0">
            <a:noAutofit/>
          </a:bodyPr>
          <a:lstStyle>
            <a:lvl1pPr>
              <a:defRPr sz="2800" b="0" i="1">
                <a:solidFill>
                  <a:schemeClr val="bg1"/>
                </a:solidFill>
              </a:defRPr>
            </a:lvl1pPr>
          </a:lstStyle>
          <a:p>
            <a:r>
              <a:rPr lang="en-US"/>
              <a:t>Function</a:t>
            </a:r>
            <a:endParaRPr lang="nl-BE"/>
          </a:p>
        </p:txBody>
      </p:sp>
      <p:sp>
        <p:nvSpPr>
          <p:cNvPr id="13" name="Text Placeholder 12"/>
          <p:cNvSpPr>
            <a:spLocks noGrp="1"/>
          </p:cNvSpPr>
          <p:nvPr>
            <p:ph type="body" sz="quarter" idx="14" hasCustomPrompt="1"/>
          </p:nvPr>
        </p:nvSpPr>
        <p:spPr>
          <a:xfrm>
            <a:off x="784738" y="639544"/>
            <a:ext cx="6460124" cy="4378597"/>
          </a:xfrm>
        </p:spPr>
        <p:txBody>
          <a:bodyPr>
            <a:normAutofit/>
          </a:bodyPr>
          <a:lstStyle>
            <a:lvl1pPr>
              <a:buNone/>
              <a:defRPr sz="3000" b="0" i="1">
                <a:solidFill>
                  <a:schemeClr val="bg1"/>
                </a:solidFill>
                <a:latin typeface="Myriad Pro" panose="020B0503030403020204" pitchFamily="34" charset="0"/>
                <a:ea typeface="Droid Serif" panose="02020600060500020200" pitchFamily="18" charset="0"/>
                <a:cs typeface="Droid Serif" panose="02020600060500020200" pitchFamily="18" charset="0"/>
              </a:defRPr>
            </a:lvl1pPr>
            <a:lvl3pPr>
              <a:defRPr sz="3600">
                <a:solidFill>
                  <a:schemeClr val="bg1">
                    <a:lumMod val="65000"/>
                  </a:schemeClr>
                </a:solidFill>
                <a:latin typeface="+mj-lt"/>
              </a:defRPr>
            </a:lvl3pPr>
            <a:lvl4pPr>
              <a:defRPr i="0">
                <a:solidFill>
                  <a:srgbClr val="A8AF2D"/>
                </a:solidFill>
                <a:latin typeface="+mn-lt"/>
              </a:defRPr>
            </a:lvl4pPr>
            <a:lvl5pPr>
              <a:defRPr>
                <a:solidFill>
                  <a:schemeClr val="bg1">
                    <a:lumMod val="50000"/>
                  </a:schemeClr>
                </a:solidFill>
              </a:defRPr>
            </a:lvl5pPr>
          </a:lstStyle>
          <a:p>
            <a:pPr lvl="0"/>
            <a:r>
              <a:rPr lang="en-US"/>
              <a:t>Quote</a:t>
            </a:r>
          </a:p>
        </p:txBody>
      </p:sp>
      <p:sp>
        <p:nvSpPr>
          <p:cNvPr id="14" name="Rectangle 13"/>
          <p:cNvSpPr>
            <a:spLocks/>
          </p:cNvSpPr>
          <p:nvPr userDrawn="1"/>
        </p:nvSpPr>
        <p:spPr>
          <a:xfrm>
            <a:off x="48639" y="138716"/>
            <a:ext cx="736099" cy="1446550"/>
          </a:xfrm>
          <a:prstGeom prst="rect">
            <a:avLst/>
          </a:prstGeom>
        </p:spPr>
        <p:txBody>
          <a:bodyPr wrap="none">
            <a:spAutoFit/>
          </a:bodyPr>
          <a:lstStyle/>
          <a:p>
            <a:pPr defTabSz="685800"/>
            <a:r>
              <a:rPr lang="en-US" sz="8800" b="1" i="1">
                <a:solidFill>
                  <a:prstClr val="white"/>
                </a:solidFill>
                <a:latin typeface="Droid Serif" panose="02020600060500020200" pitchFamily="18" charset="0"/>
                <a:ea typeface="Droid Serif" panose="02020600060500020200" pitchFamily="18" charset="0"/>
                <a:cs typeface="Droid Serif" panose="02020600060500020200" pitchFamily="18" charset="0"/>
              </a:rPr>
              <a:t>“</a:t>
            </a:r>
            <a:endParaRPr lang="en-US" sz="8800" i="1">
              <a:solidFill>
                <a:prstClr val="black"/>
              </a:solidFill>
              <a:latin typeface="Droid Serif" panose="02020600060500020200" pitchFamily="18" charset="0"/>
              <a:ea typeface="Droid Serif" panose="02020600060500020200" pitchFamily="18" charset="0"/>
              <a:cs typeface="Droid Serif" panose="02020600060500020200" pitchFamily="18" charset="0"/>
            </a:endParaRPr>
          </a:p>
        </p:txBody>
      </p:sp>
      <p:sp>
        <p:nvSpPr>
          <p:cNvPr id="15" name="Rectangle 14"/>
          <p:cNvSpPr/>
          <p:nvPr userDrawn="1"/>
        </p:nvSpPr>
        <p:spPr>
          <a:xfrm>
            <a:off x="793251" y="5018141"/>
            <a:ext cx="758642" cy="56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Picture Placeholder 2"/>
          <p:cNvSpPr>
            <a:spLocks noGrp="1"/>
          </p:cNvSpPr>
          <p:nvPr>
            <p:ph type="pic" sz="quarter" idx="15"/>
          </p:nvPr>
        </p:nvSpPr>
        <p:spPr>
          <a:xfrm>
            <a:off x="7723188" y="0"/>
            <a:ext cx="4468812" cy="6858000"/>
          </a:xfrm>
        </p:spPr>
        <p:txBody>
          <a:bodyPr/>
          <a:lstStyle>
            <a:lvl1pPr>
              <a:buNone/>
              <a:defRPr/>
            </a:lvl1pPr>
          </a:lstStyle>
          <a:p>
            <a:r>
              <a:rPr lang="en-US"/>
              <a:t>Click icon to add picture</a:t>
            </a:r>
            <a:endParaRPr lang="nl-BE"/>
          </a:p>
        </p:txBody>
      </p:sp>
      <p:pic>
        <p:nvPicPr>
          <p:cNvPr id="12" name="Picture 11">
            <a:extLst>
              <a:ext uri="{FF2B5EF4-FFF2-40B4-BE49-F238E27FC236}">
                <a16:creationId xmlns:a16="http://schemas.microsoft.com/office/drawing/2014/main" id="{75A3BAB5-E364-4447-8349-DEE6CBEC5110}"/>
              </a:ext>
            </a:extLst>
          </p:cNvPr>
          <p:cNvPicPr>
            <a:picLocks noChangeAspect="1"/>
          </p:cNvPicPr>
          <p:nvPr userDrawn="1"/>
        </p:nvPicPr>
        <p:blipFill>
          <a:blip r:embed="rId2"/>
          <a:stretch>
            <a:fillRect/>
          </a:stretch>
        </p:blipFill>
        <p:spPr>
          <a:xfrm>
            <a:off x="4755769" y="5374928"/>
            <a:ext cx="2489093" cy="832869"/>
          </a:xfrm>
          <a:prstGeom prst="rect">
            <a:avLst/>
          </a:prstGeom>
        </p:spPr>
      </p:pic>
    </p:spTree>
    <p:extLst>
      <p:ext uri="{BB962C8B-B14F-4D97-AF65-F5344CB8AC3E}">
        <p14:creationId xmlns:p14="http://schemas.microsoft.com/office/powerpoint/2010/main" val="1285617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838200" y="1825625"/>
            <a:ext cx="10515600" cy="4495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370251"/>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659" r:id="rId5"/>
    <p:sldLayoutId id="2147483651" r:id="rId6"/>
    <p:sldLayoutId id="2147483660" r:id="rId7"/>
    <p:sldLayoutId id="2147483662" r:id="rId8"/>
    <p:sldLayoutId id="2147483661" r:id="rId9"/>
    <p:sldLayoutId id="2147483657" r:id="rId10"/>
    <p:sldLayoutId id="2147483663" r:id="rId11"/>
  </p:sldLayoutIdLst>
  <p:txStyles>
    <p:titleStyle>
      <a:lvl1pPr algn="l" defTabSz="914400" rtl="0" eaLnBrk="1" latinLnBrk="0" hangingPunct="1">
        <a:lnSpc>
          <a:spcPct val="90000"/>
        </a:lnSpc>
        <a:spcBef>
          <a:spcPct val="0"/>
        </a:spcBef>
        <a:buNone/>
        <a:defRPr sz="5400" b="1" kern="1200">
          <a:solidFill>
            <a:srgbClr val="007485"/>
          </a:solidFill>
          <a:latin typeface="Myriad Pro" panose="020B0503030403020204" pitchFamily="34" charset="0"/>
          <a:ea typeface="+mj-ea"/>
          <a:cs typeface="Arial" panose="020B0604020202020204" pitchFamily="34" charset="0"/>
        </a:defRPr>
      </a:lvl1pPr>
    </p:titleStyle>
    <p:bodyStyle>
      <a:lvl1pPr marL="685800" indent="-685800" algn="l" defTabSz="914400" rtl="0" eaLnBrk="1" latinLnBrk="0" hangingPunct="1">
        <a:lnSpc>
          <a:spcPct val="90000"/>
        </a:lnSpc>
        <a:spcBef>
          <a:spcPts val="1000"/>
        </a:spcBef>
        <a:buFont typeface="Arial" panose="020B0604020202020204" pitchFamily="34" charset="0"/>
        <a:buChar char="•"/>
        <a:defRPr sz="5000" b="0" kern="1200">
          <a:solidFill>
            <a:srgbClr val="008F5C"/>
          </a:solidFill>
          <a:latin typeface="Myriad Pro" panose="020B0503030403020204" pitchFamily="34" charset="0"/>
          <a:ea typeface="+mn-ea"/>
          <a:cs typeface="Arial" panose="020B0604020202020204" pitchFamily="34" charset="0"/>
        </a:defRPr>
      </a:lvl1pPr>
      <a:lvl2pPr marL="1028700" indent="-571500" algn="l" defTabSz="914400" rtl="0" eaLnBrk="1" latinLnBrk="0" hangingPunct="1">
        <a:lnSpc>
          <a:spcPct val="90000"/>
        </a:lnSpc>
        <a:spcBef>
          <a:spcPts val="500"/>
        </a:spcBef>
        <a:buFont typeface="Arial" panose="020B0604020202020204" pitchFamily="34" charset="0"/>
        <a:buChar char="•"/>
        <a:defRPr sz="4400" i="1" kern="1200">
          <a:solidFill>
            <a:srgbClr val="007485"/>
          </a:solidFill>
          <a:latin typeface="Myriad Pro" panose="020B0503030403020204" pitchFamily="34" charset="0"/>
          <a:ea typeface="+mn-ea"/>
          <a:cs typeface="Arial" panose="020B0604020202020204" pitchFamily="34" charset="0"/>
        </a:defRPr>
      </a:lvl2pPr>
      <a:lvl3pPr marL="1485900" indent="-571500" algn="l" defTabSz="914400" rtl="0" eaLnBrk="1" latinLnBrk="0" hangingPunct="1">
        <a:lnSpc>
          <a:spcPct val="90000"/>
        </a:lnSpc>
        <a:spcBef>
          <a:spcPts val="500"/>
        </a:spcBef>
        <a:buFont typeface="Arial" panose="020B0604020202020204" pitchFamily="34" charset="0"/>
        <a:buChar char="•"/>
        <a:defRPr sz="3800" b="0" kern="1200">
          <a:solidFill>
            <a:schemeClr val="bg1">
              <a:lumMod val="50000"/>
            </a:schemeClr>
          </a:solidFill>
          <a:latin typeface="Myriad Pro" panose="020B0503030403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D0579C-DDB4-40CF-868A-C34F171C7FD2}" type="datetimeFigureOut">
              <a:rPr lang="en-US" smtClean="0"/>
              <a:t>2/26/2024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6D1586-791E-4279-80B6-38B68A4B1E20}" type="slidenum">
              <a:rPr lang="en-US" smtClean="0"/>
              <a:t>‹#›</a:t>
            </a:fld>
            <a:endParaRPr lang="en-US"/>
          </a:p>
        </p:txBody>
      </p:sp>
    </p:spTree>
    <p:extLst>
      <p:ext uri="{BB962C8B-B14F-4D97-AF65-F5344CB8AC3E}">
        <p14:creationId xmlns:p14="http://schemas.microsoft.com/office/powerpoint/2010/main" val="10062832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9.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hyperlink" Target="https://cambodia.vvob.org/sites/cambodja/files/eng_book_2_eng_-_adjusted_cover_page_final_-_size_reduced.pdf" TargetMode="External"/><Relationship Id="rId3" Type="http://schemas.openxmlformats.org/officeDocument/2006/relationships/diagramLayout" Target="../diagrams/layout6.xml"/><Relationship Id="rId7" Type="http://schemas.openxmlformats.org/officeDocument/2006/relationships/hyperlink" Target="https://cambodia.vvob.org/sites/cambodja/files/eng_book_1_eng_-_adjusted_cover_page_final_-_size_reduced.pdf" TargetMode="Externa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11" Type="http://schemas.openxmlformats.org/officeDocument/2006/relationships/image" Target="../media/image21.png"/><Relationship Id="rId5" Type="http://schemas.openxmlformats.org/officeDocument/2006/relationships/diagramColors" Target="../diagrams/colors6.xml"/><Relationship Id="rId10" Type="http://schemas.openxmlformats.org/officeDocument/2006/relationships/hyperlink" Target="https://play.google.com/store/apps/details?id=com.tigermobile&amp;hl=km" TargetMode="External"/><Relationship Id="rId4" Type="http://schemas.openxmlformats.org/officeDocument/2006/relationships/diagramQuickStyle" Target="../diagrams/quickStyle6.xml"/><Relationship Id="rId9" Type="http://schemas.openxmlformats.org/officeDocument/2006/relationships/hyperlink" Target="https://youtu.be/5T5KLWtwqA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vvob.org/en/downloads/impact-gender-responsive-and-violence-free-school-environments-primary-and-lower-secondary" TargetMode="External"/><Relationship Id="rId2" Type="http://schemas.openxmlformats.org/officeDocument/2006/relationships/hyperlink" Target="https://www.vvob.org/en/downloads/tackling-school-related-gender-based-violence-through-teacher-professional-development"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C097C1-96E1-4807-8636-92B373096E6F}"/>
              </a:ext>
            </a:extLst>
          </p:cNvPr>
          <p:cNvSpPr txBox="1">
            <a:spLocks/>
          </p:cNvSpPr>
          <p:nvPr/>
        </p:nvSpPr>
        <p:spPr>
          <a:xfrm>
            <a:off x="838200" y="2473209"/>
            <a:ext cx="10515600" cy="2751472"/>
          </a:xfrm>
          <a:prstGeom prst="rect">
            <a:avLst/>
          </a:prstGeom>
        </p:spPr>
        <p:txBody>
          <a:bodyPr vert="horz" lIns="91440" tIns="45720" rIns="91440" bIns="45720" rtlCol="0" anchor="t" anchorCtr="0">
            <a:normAutofit fontScale="55000" lnSpcReduction="20000"/>
          </a:bodyPr>
          <a:lstStyle>
            <a:lvl1pPr algn="ctr" defTabSz="914400" rtl="0" eaLnBrk="1" latinLnBrk="0" hangingPunct="1">
              <a:lnSpc>
                <a:spcPct val="90000"/>
              </a:lnSpc>
              <a:spcBef>
                <a:spcPct val="0"/>
              </a:spcBef>
              <a:buNone/>
              <a:defRPr sz="6200" b="1" kern="1200">
                <a:solidFill>
                  <a:schemeClr val="bg1"/>
                </a:solidFill>
                <a:effectLst/>
                <a:latin typeface="Myriad Pro" panose="020B0503030403020204" pitchFamily="34" charset="0"/>
                <a:ea typeface="+mj-ea"/>
                <a:cs typeface="Arial" panose="020B0604020202020204" pitchFamily="34" charset="0"/>
              </a:defRPr>
            </a:lvl1pPr>
          </a:lstStyle>
          <a:p>
            <a:r>
              <a:rPr lang="en-GB" sz="10900" dirty="0"/>
              <a:t>VVOB Cambodia</a:t>
            </a:r>
          </a:p>
          <a:p>
            <a:pPr>
              <a:lnSpc>
                <a:spcPct val="120000"/>
              </a:lnSpc>
            </a:pPr>
            <a:endParaRPr lang="en-GB" dirty="0"/>
          </a:p>
          <a:p>
            <a:pPr>
              <a:lnSpc>
                <a:spcPct val="120000"/>
              </a:lnSpc>
            </a:pPr>
            <a:r>
              <a:rPr lang="en-GB" sz="8000" dirty="0"/>
              <a:t>School-Related Gender-Based Violence </a:t>
            </a:r>
          </a:p>
          <a:p>
            <a:pPr>
              <a:lnSpc>
                <a:spcPct val="120000"/>
              </a:lnSpc>
            </a:pPr>
            <a:r>
              <a:rPr lang="en-GB" sz="8000" dirty="0"/>
              <a:t>Gender-Responsive Pedagogy</a:t>
            </a:r>
          </a:p>
        </p:txBody>
      </p:sp>
      <p:pic>
        <p:nvPicPr>
          <p:cNvPr id="6" name="Picture 5" descr="A picture containing text, accessory&#10;&#10;Description automatically generated">
            <a:extLst>
              <a:ext uri="{FF2B5EF4-FFF2-40B4-BE49-F238E27FC236}">
                <a16:creationId xmlns:a16="http://schemas.microsoft.com/office/drawing/2014/main" id="{EBA70E01-7109-025E-6C5D-D9F05FD7F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09" y="82884"/>
            <a:ext cx="1348295" cy="1818849"/>
          </a:xfrm>
          <a:prstGeom prst="rect">
            <a:avLst/>
          </a:prstGeom>
        </p:spPr>
      </p:pic>
      <p:pic>
        <p:nvPicPr>
          <p:cNvPr id="10" name="Picture 9" descr="A black and white text&#10;&#10;Description automatically generated">
            <a:extLst>
              <a:ext uri="{FF2B5EF4-FFF2-40B4-BE49-F238E27FC236}">
                <a16:creationId xmlns:a16="http://schemas.microsoft.com/office/drawing/2014/main" id="{EDC80172-C663-AADB-9EEA-284632BA3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8" y="5796158"/>
            <a:ext cx="1826056" cy="750814"/>
          </a:xfrm>
          <a:prstGeom prst="rect">
            <a:avLst/>
          </a:prstGeom>
        </p:spPr>
      </p:pic>
      <p:pic>
        <p:nvPicPr>
          <p:cNvPr id="12" name="Picture 11" descr="A black and white sign with white text&#10;&#10;Description automatically generated">
            <a:extLst>
              <a:ext uri="{FF2B5EF4-FFF2-40B4-BE49-F238E27FC236}">
                <a16:creationId xmlns:a16="http://schemas.microsoft.com/office/drawing/2014/main" id="{8D368F1F-19AB-FC74-DA41-08B30BFD0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934" y="5896903"/>
            <a:ext cx="2296922" cy="529160"/>
          </a:xfrm>
          <a:prstGeom prst="rect">
            <a:avLst/>
          </a:prstGeom>
        </p:spPr>
      </p:pic>
      <p:sp>
        <p:nvSpPr>
          <p:cNvPr id="2" name="Text Placeholder 2">
            <a:extLst>
              <a:ext uri="{FF2B5EF4-FFF2-40B4-BE49-F238E27FC236}">
                <a16:creationId xmlns:a16="http://schemas.microsoft.com/office/drawing/2014/main" id="{47E158F8-7B19-AE01-9ABA-7FBCE2A24923}"/>
              </a:ext>
            </a:extLst>
          </p:cNvPr>
          <p:cNvSpPr txBox="1">
            <a:spLocks/>
          </p:cNvSpPr>
          <p:nvPr/>
        </p:nvSpPr>
        <p:spPr>
          <a:xfrm>
            <a:off x="6912655" y="5912446"/>
            <a:ext cx="5229497" cy="742851"/>
          </a:xfrm>
          <a:prstGeom prst="rect">
            <a:avLst/>
          </a:prstGeom>
        </p:spPr>
        <p:txBody>
          <a:bodyPr>
            <a:normAutofit/>
          </a:bodyPr>
          <a:lstStyle>
            <a:lvl1pPr marL="685800" indent="-685800" algn="l" defTabSz="914400" rtl="0" eaLnBrk="1" latinLnBrk="0" hangingPunct="1">
              <a:lnSpc>
                <a:spcPct val="90000"/>
              </a:lnSpc>
              <a:spcBef>
                <a:spcPts val="1000"/>
              </a:spcBef>
              <a:buFont typeface="Arial" panose="020B0604020202020204" pitchFamily="34" charset="0"/>
              <a:buChar char="•"/>
              <a:defRPr sz="5000" b="0" kern="1200">
                <a:solidFill>
                  <a:srgbClr val="008F5C"/>
                </a:solidFill>
                <a:latin typeface="Myriad Pro" panose="020B0503030403020204" pitchFamily="34" charset="0"/>
                <a:ea typeface="+mn-ea"/>
                <a:cs typeface="Arial" panose="020B0604020202020204" pitchFamily="34" charset="0"/>
              </a:defRPr>
            </a:lvl1pPr>
            <a:lvl2pPr marL="1028700" indent="-571500" algn="l" defTabSz="914400" rtl="0" eaLnBrk="1" latinLnBrk="0" hangingPunct="1">
              <a:lnSpc>
                <a:spcPct val="90000"/>
              </a:lnSpc>
              <a:spcBef>
                <a:spcPts val="500"/>
              </a:spcBef>
              <a:buFont typeface="Arial" panose="020B0604020202020204" pitchFamily="34" charset="0"/>
              <a:buChar char="•"/>
              <a:defRPr sz="4400" i="1" kern="1200">
                <a:solidFill>
                  <a:srgbClr val="007485"/>
                </a:solidFill>
                <a:latin typeface="Myriad Pro" panose="020B0503030403020204" pitchFamily="34" charset="0"/>
                <a:ea typeface="+mn-ea"/>
                <a:cs typeface="Arial" panose="020B0604020202020204" pitchFamily="34" charset="0"/>
              </a:defRPr>
            </a:lvl2pPr>
            <a:lvl3pPr marL="1485900" indent="-571500" algn="l" defTabSz="914400" rtl="0" eaLnBrk="1" latinLnBrk="0" hangingPunct="1">
              <a:lnSpc>
                <a:spcPct val="90000"/>
              </a:lnSpc>
              <a:spcBef>
                <a:spcPts val="500"/>
              </a:spcBef>
              <a:buFont typeface="Arial" panose="020B0604020202020204" pitchFamily="34" charset="0"/>
              <a:buChar char="•"/>
              <a:defRPr sz="3800" b="0" kern="1200">
                <a:solidFill>
                  <a:schemeClr val="bg1">
                    <a:lumMod val="50000"/>
                  </a:schemeClr>
                </a:solidFill>
                <a:latin typeface="Myriad Pro" panose="020B0503030403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buNone/>
            </a:pPr>
            <a:r>
              <a:rPr lang="en-US" sz="2000" dirty="0">
                <a:solidFill>
                  <a:schemeClr val="bg1"/>
                </a:solidFill>
              </a:rPr>
              <a:t>Virak Uon, Strategic Education Advisor</a:t>
            </a:r>
          </a:p>
        </p:txBody>
      </p:sp>
    </p:spTree>
    <p:extLst>
      <p:ext uri="{BB962C8B-B14F-4D97-AF65-F5344CB8AC3E}">
        <p14:creationId xmlns:p14="http://schemas.microsoft.com/office/powerpoint/2010/main" val="3470568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ED89A611-6DF4-4ADA-B9F2-4F80D806E5E9}"/>
              </a:ext>
            </a:extLst>
          </p:cNvPr>
          <p:cNvGraphicFramePr/>
          <p:nvPr>
            <p:extLst>
              <p:ext uri="{D42A27DB-BD31-4B8C-83A1-F6EECF244321}">
                <p14:modId xmlns:p14="http://schemas.microsoft.com/office/powerpoint/2010/main" val="1928592654"/>
              </p:ext>
            </p:extLst>
          </p:nvPr>
        </p:nvGraphicFramePr>
        <p:xfrm>
          <a:off x="350061" y="1662830"/>
          <a:ext cx="6516755" cy="3756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9CD4C42B-F760-497A-B459-C94C17B4AC92}"/>
              </a:ext>
            </a:extLst>
          </p:cNvPr>
          <p:cNvSpPr txBox="1">
            <a:spLocks/>
          </p:cNvSpPr>
          <p:nvPr/>
        </p:nvSpPr>
        <p:spPr>
          <a:xfrm>
            <a:off x="379991" y="537534"/>
            <a:ext cx="2221356" cy="544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7485"/>
                </a:solidFill>
                <a:effectLst/>
                <a:uLnTx/>
                <a:uFillTx/>
                <a:latin typeface="Myriad Pro" panose="020B0503030403020204"/>
              </a:rPr>
              <a:t>Outputs</a:t>
            </a:r>
          </a:p>
        </p:txBody>
      </p:sp>
      <p:graphicFrame>
        <p:nvGraphicFramePr>
          <p:cNvPr id="24" name="Diagram 23">
            <a:extLst>
              <a:ext uri="{FF2B5EF4-FFF2-40B4-BE49-F238E27FC236}">
                <a16:creationId xmlns:a16="http://schemas.microsoft.com/office/drawing/2014/main" id="{E504B806-E3F7-4516-969E-6245530D8AE5}"/>
              </a:ext>
            </a:extLst>
          </p:cNvPr>
          <p:cNvGraphicFramePr/>
          <p:nvPr/>
        </p:nvGraphicFramePr>
        <p:xfrm>
          <a:off x="3608439" y="2076440"/>
          <a:ext cx="11626124" cy="43139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itle 1">
            <a:extLst>
              <a:ext uri="{FF2B5EF4-FFF2-40B4-BE49-F238E27FC236}">
                <a16:creationId xmlns:a16="http://schemas.microsoft.com/office/drawing/2014/main" id="{48CD05E3-8187-4AFF-A509-8C4A6AE74F15}"/>
              </a:ext>
            </a:extLst>
          </p:cNvPr>
          <p:cNvSpPr txBox="1">
            <a:spLocks/>
          </p:cNvSpPr>
          <p:nvPr/>
        </p:nvSpPr>
        <p:spPr>
          <a:xfrm>
            <a:off x="9100443" y="1496072"/>
            <a:ext cx="2301357" cy="580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7485"/>
                </a:solidFill>
                <a:effectLst/>
                <a:uLnTx/>
                <a:uFillTx/>
                <a:latin typeface="Abadi" panose="020B0604020104020204" pitchFamily="34" charset="0"/>
                <a:ea typeface="+mj-ea"/>
                <a:cs typeface="+mj-cs"/>
              </a:rPr>
              <a:t>Approach</a:t>
            </a:r>
          </a:p>
        </p:txBody>
      </p:sp>
      <p:pic>
        <p:nvPicPr>
          <p:cNvPr id="19" name="Picture 18" descr="Logo, company name&#10;&#10;Description automatically generated">
            <a:extLst>
              <a:ext uri="{FF2B5EF4-FFF2-40B4-BE49-F238E27FC236}">
                <a16:creationId xmlns:a16="http://schemas.microsoft.com/office/drawing/2014/main" id="{4AA0E8D9-275C-45A7-9447-169154515F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9235" y="149033"/>
            <a:ext cx="2309369" cy="962264"/>
          </a:xfrm>
          <a:prstGeom prst="rect">
            <a:avLst/>
          </a:prstGeom>
        </p:spPr>
      </p:pic>
      <p:pic>
        <p:nvPicPr>
          <p:cNvPr id="20" name="Picture 19">
            <a:extLst>
              <a:ext uri="{FF2B5EF4-FFF2-40B4-BE49-F238E27FC236}">
                <a16:creationId xmlns:a16="http://schemas.microsoft.com/office/drawing/2014/main" id="{F90EDA1D-4F35-4A29-90DE-1C705B1CF3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01800" y="170972"/>
            <a:ext cx="747986" cy="892200"/>
          </a:xfrm>
          <a:prstGeom prst="rect">
            <a:avLst/>
          </a:prstGeom>
        </p:spPr>
      </p:pic>
      <p:sp>
        <p:nvSpPr>
          <p:cNvPr id="25" name="TextBox 24">
            <a:extLst>
              <a:ext uri="{FF2B5EF4-FFF2-40B4-BE49-F238E27FC236}">
                <a16:creationId xmlns:a16="http://schemas.microsoft.com/office/drawing/2014/main" id="{B6B3088A-9B23-4FB3-84C2-0931BA01F85F}"/>
              </a:ext>
            </a:extLst>
          </p:cNvPr>
          <p:cNvSpPr txBox="1"/>
          <p:nvPr/>
        </p:nvSpPr>
        <p:spPr>
          <a:xfrm>
            <a:off x="7399522" y="4056685"/>
            <a:ext cx="1700921"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Multi-tiered &amp; holistic </a:t>
            </a:r>
            <a:r>
              <a:rPr kumimoji="0" lang="en-US" sz="2200" b="0" i="0" u="none" strike="noStrike" kern="1200" cap="none" spc="0" normalizeH="0" baseline="0" noProof="0" dirty="0">
                <a:ln>
                  <a:noFill/>
                </a:ln>
                <a:solidFill>
                  <a:prstClr val="white"/>
                </a:solidFill>
                <a:effectLst/>
                <a:uLnTx/>
                <a:uFillTx/>
                <a:latin typeface="Abadi" panose="020B0604020104020204" pitchFamily="34" charset="0"/>
                <a:ea typeface="+mn-ea"/>
                <a:cs typeface="+mn-cs"/>
                <a:sym typeface="Wingdings" panose="05000000000000000000" pitchFamily="2" charset="2"/>
              </a:rPr>
              <a:t></a:t>
            </a:r>
            <a:r>
              <a:rPr kumimoji="0" lang="en-US" sz="22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 involving all levels:</a:t>
            </a:r>
            <a:endParaRPr kumimoji="0" lang="nl-BE" sz="22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 name="TextBox 1">
            <a:extLst>
              <a:ext uri="{FF2B5EF4-FFF2-40B4-BE49-F238E27FC236}">
                <a16:creationId xmlns:a16="http://schemas.microsoft.com/office/drawing/2014/main" id="{23295FAA-3EC4-E4CC-02E6-5FB423A8C829}"/>
              </a:ext>
            </a:extLst>
          </p:cNvPr>
          <p:cNvSpPr txBox="1"/>
          <p:nvPr/>
        </p:nvSpPr>
        <p:spPr>
          <a:xfrm rot="20884134">
            <a:off x="5412358" y="2211067"/>
            <a:ext cx="1341008" cy="369332"/>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ln w="0"/>
                <a:solidFill>
                  <a:sysClr val="windowText" lastClr="000000"/>
                </a:solidFill>
                <a:effectLst>
                  <a:outerShdw blurRad="38100" dist="25400" dir="5400000" algn="ctr" rotWithShape="0">
                    <a:srgbClr val="6E747A">
                      <a:alpha val="43000"/>
                    </a:srgbClr>
                  </a:outerShdw>
                </a:effectLst>
                <a:latin typeface="Myriad Pro" panose="020B0503030403020204"/>
              </a:rPr>
              <a:t>COACHING</a:t>
            </a:r>
          </a:p>
        </p:txBody>
      </p:sp>
    </p:spTree>
    <p:extLst>
      <p:ext uri="{BB962C8B-B14F-4D97-AF65-F5344CB8AC3E}">
        <p14:creationId xmlns:p14="http://schemas.microsoft.com/office/powerpoint/2010/main" val="35939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1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7E23EDE-87A4-3FC9-2273-1EEF677668A1}"/>
              </a:ext>
            </a:extLst>
          </p:cNvPr>
          <p:cNvSpPr>
            <a:spLocks noGrp="1"/>
          </p:cNvSpPr>
          <p:nvPr>
            <p:ph type="subTitle" idx="13"/>
          </p:nvPr>
        </p:nvSpPr>
        <p:spPr/>
        <p:txBody>
          <a:bodyPr/>
          <a:lstStyle/>
          <a:p>
            <a:r>
              <a:rPr lang="en-US" dirty="0"/>
              <a:t>SRGBV through GRP</a:t>
            </a:r>
          </a:p>
        </p:txBody>
      </p:sp>
      <p:graphicFrame>
        <p:nvGraphicFramePr>
          <p:cNvPr id="4" name="Diagram 3">
            <a:extLst>
              <a:ext uri="{FF2B5EF4-FFF2-40B4-BE49-F238E27FC236}">
                <a16:creationId xmlns:a16="http://schemas.microsoft.com/office/drawing/2014/main" id="{B9CDE0D0-E8A5-87EA-3128-C71F04A72832}"/>
              </a:ext>
            </a:extLst>
          </p:cNvPr>
          <p:cNvGraphicFramePr/>
          <p:nvPr>
            <p:extLst>
              <p:ext uri="{D42A27DB-BD31-4B8C-83A1-F6EECF244321}">
                <p14:modId xmlns:p14="http://schemas.microsoft.com/office/powerpoint/2010/main" val="1224253714"/>
              </p:ext>
            </p:extLst>
          </p:nvPr>
        </p:nvGraphicFramePr>
        <p:xfrm>
          <a:off x="0" y="856552"/>
          <a:ext cx="7677214" cy="5905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46192C8-877A-D0A0-8A56-64D853AEE1E0}"/>
              </a:ext>
            </a:extLst>
          </p:cNvPr>
          <p:cNvSpPr txBox="1"/>
          <p:nvPr/>
        </p:nvSpPr>
        <p:spPr>
          <a:xfrm>
            <a:off x="7349489" y="1237093"/>
            <a:ext cx="4842511" cy="3890039"/>
          </a:xfrm>
          <a:prstGeom prst="rect">
            <a:avLst/>
          </a:prstGeom>
          <a:noFill/>
        </p:spPr>
        <p:txBody>
          <a:bodyPr wrap="square">
            <a:spAutoFit/>
          </a:bodyPr>
          <a:lstStyle/>
          <a:p>
            <a:pPr algn="l">
              <a:lnSpc>
                <a:spcPct val="150000"/>
              </a:lnSpc>
            </a:pPr>
            <a:r>
              <a:rPr lang="en-US" sz="2800" b="0" i="0" dirty="0">
                <a:solidFill>
                  <a:srgbClr val="008F5C"/>
                </a:solidFill>
                <a:effectLst/>
                <a:latin typeface="Myriad Pro" panose="020B0503030403020204"/>
              </a:rPr>
              <a:t>Resources from TIGER:</a:t>
            </a:r>
          </a:p>
          <a:p>
            <a:pPr marL="457200" indent="-457200" algn="l">
              <a:lnSpc>
                <a:spcPct val="150000"/>
              </a:lnSpc>
              <a:buFont typeface="Arial" panose="020B0604020202020204" pitchFamily="34" charset="0"/>
              <a:buChar char="•"/>
            </a:pPr>
            <a:r>
              <a:rPr lang="en-US" sz="2800" b="0" i="0" dirty="0">
                <a:solidFill>
                  <a:srgbClr val="007B58"/>
                </a:solidFill>
                <a:effectLst/>
                <a:latin typeface="Myriad Pro" panose="020B0503030403020204"/>
                <a:hlinkClick r:id="rId7"/>
              </a:rPr>
              <a:t>Action guide on teaching</a:t>
            </a:r>
            <a:endParaRPr lang="en-US" sz="2800" b="0" i="0" dirty="0">
              <a:solidFill>
                <a:srgbClr val="7C7C7C"/>
              </a:solidFill>
              <a:effectLst/>
              <a:latin typeface="Myriad Pro" panose="020B0503030403020204"/>
            </a:endParaRPr>
          </a:p>
          <a:p>
            <a:pPr marL="457200" indent="-457200" algn="l">
              <a:lnSpc>
                <a:spcPct val="150000"/>
              </a:lnSpc>
              <a:buFont typeface="Arial" panose="020B0604020202020204" pitchFamily="34" charset="0"/>
              <a:buChar char="•"/>
            </a:pPr>
            <a:r>
              <a:rPr lang="en-US" sz="2800" b="0" i="0" dirty="0">
                <a:solidFill>
                  <a:srgbClr val="007B58"/>
                </a:solidFill>
                <a:effectLst/>
                <a:latin typeface="Myriad Pro" panose="020B0503030403020204"/>
                <a:hlinkClick r:id="rId8"/>
              </a:rPr>
              <a:t>Action guide on leadership</a:t>
            </a:r>
            <a:endParaRPr lang="en-US" sz="2800" b="0" i="0" dirty="0">
              <a:solidFill>
                <a:srgbClr val="7C7C7C"/>
              </a:solidFill>
              <a:effectLst/>
              <a:latin typeface="Myriad Pro" panose="020B0503030403020204"/>
            </a:endParaRPr>
          </a:p>
          <a:p>
            <a:pPr marL="457200" indent="-457200" algn="l">
              <a:lnSpc>
                <a:spcPct val="150000"/>
              </a:lnSpc>
              <a:buFont typeface="Arial" panose="020B0604020202020204" pitchFamily="34" charset="0"/>
              <a:buChar char="•"/>
            </a:pPr>
            <a:r>
              <a:rPr lang="en-US" sz="2800" b="0" i="0" dirty="0">
                <a:solidFill>
                  <a:srgbClr val="007B58"/>
                </a:solidFill>
                <a:effectLst/>
                <a:latin typeface="Myriad Pro" panose="020B0503030403020204"/>
                <a:hlinkClick r:id="rId9"/>
              </a:rPr>
              <a:t>Stories of change</a:t>
            </a:r>
            <a:endParaRPr lang="en-US" sz="2800" b="0" i="0" dirty="0">
              <a:solidFill>
                <a:srgbClr val="7C7C7C"/>
              </a:solidFill>
              <a:effectLst/>
              <a:latin typeface="Myriad Pro" panose="020B0503030403020204"/>
            </a:endParaRPr>
          </a:p>
          <a:p>
            <a:pPr marL="457200" indent="-457200" algn="l">
              <a:lnSpc>
                <a:spcPct val="150000"/>
              </a:lnSpc>
              <a:buFont typeface="Arial" panose="020B0604020202020204" pitchFamily="34" charset="0"/>
              <a:buChar char="•"/>
            </a:pPr>
            <a:r>
              <a:rPr lang="en-US" sz="2800" b="0" i="0" dirty="0">
                <a:solidFill>
                  <a:srgbClr val="E3D700"/>
                </a:solidFill>
                <a:effectLst/>
                <a:latin typeface="Myriad Pro" panose="020B0503030403020204"/>
                <a:hlinkClick r:id="rId10"/>
              </a:rPr>
              <a:t>Storytelling app</a:t>
            </a:r>
            <a:endParaRPr lang="en-US" sz="2800" b="0" i="0" dirty="0">
              <a:solidFill>
                <a:srgbClr val="7C7C7C"/>
              </a:solidFill>
              <a:effectLst/>
              <a:latin typeface="Myriad Pro" panose="020B0503030403020204"/>
            </a:endParaRPr>
          </a:p>
        </p:txBody>
      </p:sp>
      <p:pic>
        <p:nvPicPr>
          <p:cNvPr id="13" name="Picture 12" descr="A logo of a tiger and two kids&#10;&#10;Description automatically generated">
            <a:extLst>
              <a:ext uri="{FF2B5EF4-FFF2-40B4-BE49-F238E27FC236}">
                <a16:creationId xmlns:a16="http://schemas.microsoft.com/office/drawing/2014/main" id="{4494441A-1449-5EAB-D72D-15B98E9D4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2035" y="5217095"/>
            <a:ext cx="1640905" cy="1640905"/>
          </a:xfrm>
          <a:prstGeom prst="rect">
            <a:avLst/>
          </a:prstGeom>
        </p:spPr>
      </p:pic>
    </p:spTree>
    <p:extLst>
      <p:ext uri="{BB962C8B-B14F-4D97-AF65-F5344CB8AC3E}">
        <p14:creationId xmlns:p14="http://schemas.microsoft.com/office/powerpoint/2010/main" val="73185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3E05C8-BBC8-4F41-A397-F84235D61A13}"/>
              </a:ext>
            </a:extLst>
          </p:cNvPr>
          <p:cNvSpPr>
            <a:spLocks noGrp="1"/>
          </p:cNvSpPr>
          <p:nvPr>
            <p:ph type="subTitle" idx="13"/>
          </p:nvPr>
        </p:nvSpPr>
        <p:spPr/>
        <p:txBody>
          <a:bodyPr/>
          <a:lstStyle/>
          <a:p>
            <a:endParaRPr lang="en-US"/>
          </a:p>
        </p:txBody>
      </p:sp>
      <p:sp>
        <p:nvSpPr>
          <p:cNvPr id="3" name="Text Placeholder 2">
            <a:extLst>
              <a:ext uri="{FF2B5EF4-FFF2-40B4-BE49-F238E27FC236}">
                <a16:creationId xmlns:a16="http://schemas.microsoft.com/office/drawing/2014/main" id="{801D6329-0631-9F42-6D9B-180A081CB393}"/>
              </a:ext>
            </a:extLst>
          </p:cNvPr>
          <p:cNvSpPr>
            <a:spLocks noGrp="1"/>
          </p:cNvSpPr>
          <p:nvPr>
            <p:ph type="body" sz="quarter" idx="14"/>
          </p:nvPr>
        </p:nvSpPr>
        <p:spPr>
          <a:xfrm>
            <a:off x="469643" y="1501458"/>
            <a:ext cx="7497068" cy="4396422"/>
          </a:xfrm>
        </p:spPr>
        <p:txBody>
          <a:bodyPr>
            <a:normAutofit fontScale="92500" lnSpcReduction="20000"/>
          </a:bodyPr>
          <a:lstStyle/>
          <a:p>
            <a:pPr marL="0" indent="0">
              <a:lnSpc>
                <a:spcPct val="120000"/>
              </a:lnSpc>
              <a:buNone/>
            </a:pPr>
            <a:r>
              <a:rPr lang="en-US" sz="3400" dirty="0">
                <a:solidFill>
                  <a:srgbClr val="007485"/>
                </a:solidFill>
                <a:latin typeface="Myriad Pro" panose="020B0503030403020204"/>
                <a:cs typeface="Khmer OS" panose="02000500000000020004" pitchFamily="2" charset="0"/>
              </a:rPr>
              <a:t>Gender Responsive Community Engagement</a:t>
            </a:r>
          </a:p>
          <a:p>
            <a:pPr>
              <a:lnSpc>
                <a:spcPct val="120000"/>
              </a:lnSpc>
            </a:pPr>
            <a:r>
              <a:rPr lang="en-GB" sz="3400" dirty="0">
                <a:solidFill>
                  <a:srgbClr val="007485"/>
                </a:solidFill>
                <a:latin typeface="Myriad Pro" panose="020B0503030403020204"/>
                <a:cs typeface="Khmer OS" panose="02000500000000020004" pitchFamily="2" charset="0"/>
              </a:rPr>
              <a:t>Radio Broadcasting </a:t>
            </a:r>
          </a:p>
          <a:p>
            <a:pPr>
              <a:lnSpc>
                <a:spcPct val="120000"/>
              </a:lnSpc>
            </a:pPr>
            <a:r>
              <a:rPr lang="en-US" sz="3400" dirty="0">
                <a:solidFill>
                  <a:srgbClr val="007485"/>
                </a:solidFill>
                <a:latin typeface="Myriad Pro" panose="020B0503030403020204"/>
                <a:cs typeface="Khmer OS" panose="02000500000000020004" pitchFamily="2" charset="0"/>
              </a:rPr>
              <a:t>Campaign against violence against women and girls (8 March and 1 June 2019)</a:t>
            </a:r>
          </a:p>
          <a:p>
            <a:pPr>
              <a:lnSpc>
                <a:spcPct val="120000"/>
              </a:lnSpc>
            </a:pPr>
            <a:r>
              <a:rPr lang="en-US" sz="3400" dirty="0">
                <a:solidFill>
                  <a:srgbClr val="007485"/>
                </a:solidFill>
                <a:latin typeface="Myriad Pro" panose="020B0503030403020204"/>
                <a:cs typeface="Khmer OS" panose="02000500000000020004" pitchFamily="2" charset="0"/>
              </a:rPr>
              <a:t> Gender Café</a:t>
            </a:r>
          </a:p>
          <a:p>
            <a:pPr>
              <a:lnSpc>
                <a:spcPct val="120000"/>
              </a:lnSpc>
            </a:pPr>
            <a:r>
              <a:rPr lang="en-US" sz="3400" dirty="0">
                <a:solidFill>
                  <a:srgbClr val="007485"/>
                </a:solidFill>
                <a:latin typeface="Myriad Pro" panose="020B0503030403020204"/>
                <a:cs typeface="Khmer OS" panose="02000500000000020004" pitchFamily="2" charset="0"/>
              </a:rPr>
              <a:t>Men Dialogue</a:t>
            </a:r>
          </a:p>
          <a:p>
            <a:endParaRPr lang="en-GB" sz="5400" b="1" dirty="0">
              <a:solidFill>
                <a:schemeClr val="tx2">
                  <a:lumMod val="50000"/>
                </a:schemeClr>
              </a:solidFill>
              <a:latin typeface="Khmer OS" panose="02000500000000020004" pitchFamily="2" charset="0"/>
              <a:cs typeface="Khmer OS" panose="02000500000000020004" pitchFamily="2" charset="0"/>
            </a:endParaRPr>
          </a:p>
          <a:p>
            <a:endParaRPr lang="en-US" dirty="0"/>
          </a:p>
        </p:txBody>
      </p:sp>
      <p:pic>
        <p:nvPicPr>
          <p:cNvPr id="4" name="Picture 2" descr="C:\Users\VVOB\Desktop\48396408_354712148655209_1734367154867798016_n.jpg">
            <a:extLst>
              <a:ext uri="{FF2B5EF4-FFF2-40B4-BE49-F238E27FC236}">
                <a16:creationId xmlns:a16="http://schemas.microsoft.com/office/drawing/2014/main" id="{4FEAE77C-CEE6-35D6-A3FB-01FCC0881E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926"/>
          <a:stretch/>
        </p:blipFill>
        <p:spPr bwMode="auto">
          <a:xfrm>
            <a:off x="9069316" y="4859250"/>
            <a:ext cx="2934370" cy="15641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VVOB\Desktop\photo_2018-12-19_14-17-11.jpg">
            <a:extLst>
              <a:ext uri="{FF2B5EF4-FFF2-40B4-BE49-F238E27FC236}">
                <a16:creationId xmlns:a16="http://schemas.microsoft.com/office/drawing/2014/main" id="{C401A944-72A3-424A-BE18-23ED428550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675"/>
          <a:stretch/>
        </p:blipFill>
        <p:spPr bwMode="auto">
          <a:xfrm>
            <a:off x="9069316" y="3177540"/>
            <a:ext cx="2934370" cy="1472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B63312-4AB3-6FFE-3429-A33729DBAA41}"/>
              </a:ext>
            </a:extLst>
          </p:cNvPr>
          <p:cNvPicPr>
            <a:picLocks noChangeAspect="1"/>
          </p:cNvPicPr>
          <p:nvPr/>
        </p:nvPicPr>
        <p:blipFill rotWithShape="1">
          <a:blip r:embed="rId5">
            <a:extLst>
              <a:ext uri="{28A0092B-C50C-407E-A947-70E740481C1C}">
                <a14:useLocalDpi xmlns:a14="http://schemas.microsoft.com/office/drawing/2010/main" val="0"/>
              </a:ext>
            </a:extLst>
          </a:blip>
          <a:srcRect t="29462"/>
          <a:stretch/>
        </p:blipFill>
        <p:spPr>
          <a:xfrm>
            <a:off x="9069316" y="1344452"/>
            <a:ext cx="2934370" cy="1624349"/>
          </a:xfrm>
          <a:prstGeom prst="rect">
            <a:avLst/>
          </a:prstGeom>
        </p:spPr>
      </p:pic>
    </p:spTree>
    <p:extLst>
      <p:ext uri="{BB962C8B-B14F-4D97-AF65-F5344CB8AC3E}">
        <p14:creationId xmlns:p14="http://schemas.microsoft.com/office/powerpoint/2010/main" val="152005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A7CDEFB-A0E5-FDDE-F1E5-7FF300641F6D}"/>
              </a:ext>
            </a:extLst>
          </p:cNvPr>
          <p:cNvSpPr>
            <a:spLocks noGrp="1"/>
          </p:cNvSpPr>
          <p:nvPr>
            <p:ph type="subTitle" idx="13"/>
          </p:nvPr>
        </p:nvSpPr>
        <p:spPr/>
        <p:txBody>
          <a:bodyPr/>
          <a:lstStyle/>
          <a:p>
            <a:r>
              <a:rPr lang="en-US" dirty="0"/>
              <a:t>SRGBV through GRP</a:t>
            </a:r>
          </a:p>
        </p:txBody>
      </p:sp>
      <p:sp>
        <p:nvSpPr>
          <p:cNvPr id="3" name="Text Placeholder 2">
            <a:extLst>
              <a:ext uri="{FF2B5EF4-FFF2-40B4-BE49-F238E27FC236}">
                <a16:creationId xmlns:a16="http://schemas.microsoft.com/office/drawing/2014/main" id="{8D351BFE-B473-E515-3929-BD76E765895C}"/>
              </a:ext>
            </a:extLst>
          </p:cNvPr>
          <p:cNvSpPr>
            <a:spLocks noGrp="1"/>
          </p:cNvSpPr>
          <p:nvPr>
            <p:ph type="body" sz="quarter" idx="14"/>
          </p:nvPr>
        </p:nvSpPr>
        <p:spPr>
          <a:xfrm>
            <a:off x="395897" y="1404474"/>
            <a:ext cx="7616533" cy="4524343"/>
          </a:xfrm>
        </p:spPr>
        <p:txBody>
          <a:bodyPr>
            <a:normAutofit fontScale="47500" lnSpcReduction="20000"/>
          </a:bodyPr>
          <a:lstStyle/>
          <a:p>
            <a:pPr>
              <a:lnSpc>
                <a:spcPct val="120000"/>
              </a:lnSpc>
            </a:pPr>
            <a:r>
              <a:rPr lang="en-US" dirty="0"/>
              <a:t>105 staff of the Battambang Teacher Education College (BTEC)  </a:t>
            </a:r>
          </a:p>
          <a:p>
            <a:pPr>
              <a:lnSpc>
                <a:spcPct val="120000"/>
              </a:lnSpc>
            </a:pPr>
            <a:r>
              <a:rPr lang="en-US" dirty="0"/>
              <a:t>40 primary and lower secondary schools  </a:t>
            </a:r>
          </a:p>
          <a:p>
            <a:pPr>
              <a:lnSpc>
                <a:spcPct val="120000"/>
              </a:lnSpc>
            </a:pPr>
            <a:r>
              <a:rPr lang="en-US" dirty="0"/>
              <a:t>762 teachers, school leaders and school support committee members  </a:t>
            </a:r>
          </a:p>
          <a:p>
            <a:pPr>
              <a:lnSpc>
                <a:spcPct val="120000"/>
              </a:lnSpc>
            </a:pPr>
            <a:r>
              <a:rPr lang="en-US" dirty="0"/>
              <a:t>5 third party civil society organizations (CSOs) </a:t>
            </a:r>
          </a:p>
          <a:p>
            <a:pPr>
              <a:lnSpc>
                <a:spcPct val="120000"/>
              </a:lnSpc>
            </a:pPr>
            <a:r>
              <a:rPr lang="en-US" dirty="0" err="1"/>
              <a:t>MoEYS</a:t>
            </a:r>
            <a:r>
              <a:rPr lang="en-US" dirty="0"/>
              <a:t> and Ministry of Women’s Affairs (</a:t>
            </a:r>
            <a:r>
              <a:rPr lang="en-US" dirty="0" err="1"/>
              <a:t>MoWA</a:t>
            </a:r>
            <a:r>
              <a:rPr lang="en-US" dirty="0"/>
              <a:t>) staff at central and decentral levels</a:t>
            </a:r>
          </a:p>
        </p:txBody>
      </p:sp>
      <p:sp>
        <p:nvSpPr>
          <p:cNvPr id="4" name="Text Placeholder 2">
            <a:extLst>
              <a:ext uri="{FF2B5EF4-FFF2-40B4-BE49-F238E27FC236}">
                <a16:creationId xmlns:a16="http://schemas.microsoft.com/office/drawing/2014/main" id="{7D5CA53F-D827-E472-5168-F5C93EFF505F}"/>
              </a:ext>
            </a:extLst>
          </p:cNvPr>
          <p:cNvSpPr txBox="1">
            <a:spLocks/>
          </p:cNvSpPr>
          <p:nvPr/>
        </p:nvSpPr>
        <p:spPr>
          <a:xfrm>
            <a:off x="0" y="5928817"/>
            <a:ext cx="12192000" cy="929183"/>
          </a:xfrm>
          <a:prstGeom prst="rect">
            <a:avLst/>
          </a:prstGeom>
          <a:solidFill>
            <a:srgbClr val="007485"/>
          </a:solidFill>
        </p:spPr>
        <p:txBody>
          <a:bodyPr vert="horz" lIns="91440" tIns="45720" rIns="91440" bIns="45720" rtlCol="0" anchor="ctr">
            <a:normAutofit fontScale="62500" lnSpcReduction="20000"/>
          </a:bodyPr>
          <a:lstStyle>
            <a:lvl1pPr marL="685800" indent="-685800" algn="l" defTabSz="914400" rtl="0" eaLnBrk="1" latinLnBrk="0" hangingPunct="1">
              <a:lnSpc>
                <a:spcPct val="90000"/>
              </a:lnSpc>
              <a:spcBef>
                <a:spcPts val="1000"/>
              </a:spcBef>
              <a:buFont typeface="Arial" panose="020B0604020202020204" pitchFamily="34" charset="0"/>
              <a:buChar char="•"/>
              <a:defRPr sz="5000" b="0" kern="1200">
                <a:solidFill>
                  <a:srgbClr val="008F5C"/>
                </a:solidFill>
                <a:latin typeface="Myriad Pro" panose="020B0503030403020204" pitchFamily="34" charset="0"/>
                <a:ea typeface="+mn-ea"/>
                <a:cs typeface="Arial" panose="020B0604020202020204" pitchFamily="34" charset="0"/>
              </a:defRPr>
            </a:lvl1pPr>
            <a:lvl2pPr marL="1028700" indent="-571500" algn="l" defTabSz="914400" rtl="0" eaLnBrk="1" latinLnBrk="0" hangingPunct="1">
              <a:lnSpc>
                <a:spcPct val="90000"/>
              </a:lnSpc>
              <a:spcBef>
                <a:spcPts val="500"/>
              </a:spcBef>
              <a:buFont typeface="Arial" panose="020B0604020202020204" pitchFamily="34" charset="0"/>
              <a:buChar char="•"/>
              <a:defRPr sz="4400" i="1" kern="1200">
                <a:solidFill>
                  <a:srgbClr val="007485"/>
                </a:solidFill>
                <a:latin typeface="Myriad Pro" panose="020B0503030403020204" pitchFamily="34" charset="0"/>
                <a:ea typeface="+mn-ea"/>
                <a:cs typeface="Arial" panose="020B0604020202020204" pitchFamily="34" charset="0"/>
              </a:defRPr>
            </a:lvl2pPr>
            <a:lvl3pPr marL="1485900" indent="-571500" algn="l" defTabSz="914400" rtl="0" eaLnBrk="1" latinLnBrk="0" hangingPunct="1">
              <a:lnSpc>
                <a:spcPct val="90000"/>
              </a:lnSpc>
              <a:spcBef>
                <a:spcPts val="500"/>
              </a:spcBef>
              <a:buFont typeface="Arial" panose="020B0604020202020204" pitchFamily="34" charset="0"/>
              <a:buChar char="•"/>
              <a:defRPr sz="3800" b="0" kern="1200">
                <a:solidFill>
                  <a:schemeClr val="bg1">
                    <a:lumMod val="50000"/>
                  </a:schemeClr>
                </a:solidFill>
                <a:latin typeface="Myriad Pro" panose="020B0503030403020204" pitchFamily="34" charset="0"/>
                <a:ea typeface="+mn-ea"/>
                <a:cs typeface="Arial" panose="020B0604020202020204" pitchFamily="34" charset="0"/>
              </a:defRPr>
            </a:lvl3pPr>
            <a:lvl4pPr marL="1828800" indent="-457200" algn="l" defTabSz="914400" rtl="0" eaLnBrk="1" latinLnBrk="0" hangingPunct="1">
              <a:lnSpc>
                <a:spcPct val="90000"/>
              </a:lnSpc>
              <a:spcBef>
                <a:spcPts val="500"/>
              </a:spcBef>
              <a:buFont typeface="Arial" panose="020B0604020202020204" pitchFamily="34" charset="0"/>
              <a:buChar char="•"/>
              <a:defRPr sz="35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2286000" indent="-457200" algn="l" defTabSz="914400" rtl="0" eaLnBrk="1" latinLnBrk="0" hangingPunct="1">
              <a:lnSpc>
                <a:spcPct val="90000"/>
              </a:lnSpc>
              <a:spcBef>
                <a:spcPts val="500"/>
              </a:spcBef>
              <a:buFont typeface="Arial" panose="020B0604020202020204" pitchFamily="34" charset="0"/>
              <a:buChar char="•"/>
              <a:defRPr sz="35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tabLst>
                <a:tab pos="180340" algn="l"/>
              </a:tabLst>
            </a:pPr>
            <a:r>
              <a:rPr lang="en-US" dirty="0">
                <a:solidFill>
                  <a:schemeClr val="bg1"/>
                </a:solidFill>
                <a:latin typeface="Myriad Pro"/>
                <a:cs typeface="Arial"/>
              </a:rPr>
              <a:t>Appx. </a:t>
            </a:r>
            <a:r>
              <a:rPr lang="en-US" b="1" dirty="0">
                <a:solidFill>
                  <a:schemeClr val="bg1"/>
                </a:solidFill>
                <a:latin typeface="Myriad Pro"/>
                <a:cs typeface="Arial"/>
              </a:rPr>
              <a:t>5,000 pupils </a:t>
            </a:r>
            <a:r>
              <a:rPr lang="en-US" dirty="0">
                <a:solidFill>
                  <a:schemeClr val="bg1"/>
                </a:solidFill>
                <a:latin typeface="Myriad Pro"/>
                <a:cs typeface="Arial"/>
              </a:rPr>
              <a:t>in 40 primary and lower secondary schools</a:t>
            </a:r>
            <a:endParaRPr lang="en-US" b="1" dirty="0">
              <a:solidFill>
                <a:schemeClr val="bg1"/>
              </a:solidFill>
            </a:endParaRPr>
          </a:p>
        </p:txBody>
      </p:sp>
      <p:sp>
        <p:nvSpPr>
          <p:cNvPr id="5" name="TextBox 4">
            <a:extLst>
              <a:ext uri="{FF2B5EF4-FFF2-40B4-BE49-F238E27FC236}">
                <a16:creationId xmlns:a16="http://schemas.microsoft.com/office/drawing/2014/main" id="{E7E3B398-7D8D-8B9E-88AA-5DC175840BFF}"/>
              </a:ext>
            </a:extLst>
          </p:cNvPr>
          <p:cNvSpPr txBox="1"/>
          <p:nvPr/>
        </p:nvSpPr>
        <p:spPr>
          <a:xfrm>
            <a:off x="9296326" y="2907397"/>
            <a:ext cx="2327984" cy="64633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ln w="0"/>
                <a:solidFill>
                  <a:sysClr val="windowText" lastClr="000000"/>
                </a:solidFill>
                <a:effectLst>
                  <a:outerShdw blurRad="38100" dist="25400" dir="5400000" algn="ctr" rotWithShape="0">
                    <a:srgbClr val="6E747A">
                      <a:alpha val="43000"/>
                    </a:srgbClr>
                  </a:outerShdw>
                </a:effectLst>
                <a:latin typeface="Myriad Pro" panose="020B0503030403020204"/>
              </a:rPr>
              <a:t>Gender-responsive schools</a:t>
            </a:r>
          </a:p>
        </p:txBody>
      </p:sp>
      <p:sp>
        <p:nvSpPr>
          <p:cNvPr id="6" name="TextBox 5">
            <a:extLst>
              <a:ext uri="{FF2B5EF4-FFF2-40B4-BE49-F238E27FC236}">
                <a16:creationId xmlns:a16="http://schemas.microsoft.com/office/drawing/2014/main" id="{84AAC9FA-0D23-788E-061A-F9665ED9400E}"/>
              </a:ext>
            </a:extLst>
          </p:cNvPr>
          <p:cNvSpPr txBox="1"/>
          <p:nvPr/>
        </p:nvSpPr>
        <p:spPr>
          <a:xfrm>
            <a:off x="9296326" y="3914537"/>
            <a:ext cx="2327984" cy="646331"/>
          </a:xfrm>
          <a:prstGeom prst="rect">
            <a:avLst/>
          </a:prstGeom>
          <a:solidFill>
            <a:srgbClr val="00CC00"/>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dirty="0">
                <a:ln w="0"/>
                <a:solidFill>
                  <a:sysClr val="windowText" lastClr="000000"/>
                </a:solidFill>
                <a:effectLst>
                  <a:outerShdw blurRad="38100" dist="25400" dir="5400000" algn="ctr" rotWithShape="0">
                    <a:srgbClr val="6E747A">
                      <a:alpha val="43000"/>
                    </a:srgbClr>
                  </a:outerShdw>
                </a:effectLst>
                <a:latin typeface="Myriad Pro" panose="020B0503030403020204"/>
              </a:rPr>
              <a:t>Gender-responsive teachers</a:t>
            </a:r>
          </a:p>
        </p:txBody>
      </p:sp>
      <p:pic>
        <p:nvPicPr>
          <p:cNvPr id="8" name="Graphic 7" descr="Gears with solid fill">
            <a:extLst>
              <a:ext uri="{FF2B5EF4-FFF2-40B4-BE49-F238E27FC236}">
                <a16:creationId xmlns:a16="http://schemas.microsoft.com/office/drawing/2014/main" id="{B442FF4E-758A-676A-3839-0185EFEF3E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35490" y="1317932"/>
            <a:ext cx="1383030" cy="1383030"/>
          </a:xfrm>
          <a:prstGeom prst="rect">
            <a:avLst/>
          </a:prstGeom>
        </p:spPr>
      </p:pic>
    </p:spTree>
    <p:extLst>
      <p:ext uri="{BB962C8B-B14F-4D97-AF65-F5344CB8AC3E}">
        <p14:creationId xmlns:p14="http://schemas.microsoft.com/office/powerpoint/2010/main" val="237849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0F7006E-7667-DE7B-8682-30BEE878CF8F}"/>
              </a:ext>
            </a:extLst>
          </p:cNvPr>
          <p:cNvSpPr>
            <a:spLocks noGrp="1"/>
          </p:cNvSpPr>
          <p:nvPr>
            <p:ph type="subTitle" idx="13"/>
          </p:nvPr>
        </p:nvSpPr>
        <p:spPr/>
        <p:txBody>
          <a:bodyPr/>
          <a:lstStyle/>
          <a:p>
            <a:r>
              <a:rPr lang="en-US" dirty="0"/>
              <a:t>Research </a:t>
            </a:r>
          </a:p>
        </p:txBody>
      </p:sp>
      <p:sp>
        <p:nvSpPr>
          <p:cNvPr id="5" name="Subtitle 2">
            <a:extLst>
              <a:ext uri="{FF2B5EF4-FFF2-40B4-BE49-F238E27FC236}">
                <a16:creationId xmlns:a16="http://schemas.microsoft.com/office/drawing/2014/main" id="{4BA9EBF2-25B8-0F63-70A1-ED4E6A3FA7F5}"/>
              </a:ext>
            </a:extLst>
          </p:cNvPr>
          <p:cNvSpPr txBox="1">
            <a:spLocks/>
          </p:cNvSpPr>
          <p:nvPr/>
        </p:nvSpPr>
        <p:spPr>
          <a:xfrm>
            <a:off x="9275545" y="0"/>
            <a:ext cx="2916455" cy="6858000"/>
          </a:xfrm>
          <a:prstGeom prst="rect">
            <a:avLst/>
          </a:prstGeom>
          <a:solidFill>
            <a:schemeClr val="accent2"/>
          </a:solidFill>
          <a:ln>
            <a:solidFill>
              <a:schemeClr val="accent2">
                <a:lumMod val="75000"/>
              </a:schemeClr>
            </a:solidFill>
          </a:ln>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5000" b="0" i="1" kern="1200">
                <a:solidFill>
                  <a:schemeClr val="bg1"/>
                </a:solidFill>
                <a:effectLst>
                  <a:outerShdw blurRad="38100" dist="38100" dir="2700000" algn="tl">
                    <a:srgbClr val="000000">
                      <a:alpha val="43137"/>
                    </a:srgbClr>
                  </a:outerShdw>
                </a:effectLst>
                <a:latin typeface="Myriad Pro" panose="020B0503030403020204" pitchFamily="34" charset="0"/>
                <a:ea typeface="Droid Serif" panose="02020600060500020200" pitchFamily="18" charset="0"/>
                <a:cs typeface="Droid Serif" panose="02020600060500020200"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i="1" kern="1200">
                <a:solidFill>
                  <a:srgbClr val="007485"/>
                </a:solidFill>
                <a:latin typeface="Myriad Pro" panose="020B0503030403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chemeClr val="bg1">
                    <a:lumMod val="50000"/>
                  </a:schemeClr>
                </a:solidFill>
                <a:latin typeface="Myriad Pro" panose="020B0503030403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b="1" i="1" kern="1200">
                <a:solidFill>
                  <a:schemeClr val="bg1">
                    <a:lumMod val="65000"/>
                  </a:schemeClr>
                </a:solidFill>
                <a:latin typeface="Droid Serif" panose="02020600060500020200" pitchFamily="18" charset="0"/>
                <a:ea typeface="Droid Serif" panose="02020600060500020200" pitchFamily="18" charset="0"/>
                <a:cs typeface="Droid Serif" panose="02020600060500020200"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i="1" kern="1200">
                <a:solidFill>
                  <a:srgbClr val="007485"/>
                </a:solidFill>
                <a:latin typeface="Droid Serif" panose="02020600060500020200" pitchFamily="18" charset="0"/>
                <a:ea typeface="Droid Serif" panose="02020600060500020200" pitchFamily="18" charset="0"/>
                <a:cs typeface="Droid Serif" panose="02020600060500020200"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i="0" dirty="0"/>
              <a:t>TIGER Impact</a:t>
            </a:r>
          </a:p>
        </p:txBody>
      </p:sp>
      <p:pic>
        <p:nvPicPr>
          <p:cNvPr id="7" name="Picture 6">
            <a:extLst>
              <a:ext uri="{FF2B5EF4-FFF2-40B4-BE49-F238E27FC236}">
                <a16:creationId xmlns:a16="http://schemas.microsoft.com/office/drawing/2014/main" id="{D50BE3E2-45E1-AAEA-4B73-0D4209BFE02E}"/>
              </a:ext>
            </a:extLst>
          </p:cNvPr>
          <p:cNvPicPr>
            <a:picLocks noChangeAspect="1"/>
          </p:cNvPicPr>
          <p:nvPr/>
        </p:nvPicPr>
        <p:blipFill>
          <a:blip r:embed="rId2"/>
          <a:stretch>
            <a:fillRect/>
          </a:stretch>
        </p:blipFill>
        <p:spPr>
          <a:xfrm>
            <a:off x="754882" y="1086386"/>
            <a:ext cx="7417568" cy="5471455"/>
          </a:xfrm>
          <a:prstGeom prst="rect">
            <a:avLst/>
          </a:prstGeom>
        </p:spPr>
      </p:pic>
    </p:spTree>
    <p:extLst>
      <p:ext uri="{BB962C8B-B14F-4D97-AF65-F5344CB8AC3E}">
        <p14:creationId xmlns:p14="http://schemas.microsoft.com/office/powerpoint/2010/main" val="133870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02C163B-2752-0AF3-E633-264E8CFAF5F4}"/>
              </a:ext>
            </a:extLst>
          </p:cNvPr>
          <p:cNvSpPr>
            <a:spLocks noGrp="1"/>
          </p:cNvSpPr>
          <p:nvPr>
            <p:ph type="subTitle" idx="13"/>
          </p:nvPr>
        </p:nvSpPr>
        <p:spPr/>
        <p:txBody>
          <a:bodyPr/>
          <a:lstStyle/>
          <a:p>
            <a:r>
              <a:rPr lang="en-US" dirty="0"/>
              <a:t>Research </a:t>
            </a:r>
          </a:p>
        </p:txBody>
      </p:sp>
      <p:sp>
        <p:nvSpPr>
          <p:cNvPr id="5" name="TextBox 4">
            <a:extLst>
              <a:ext uri="{FF2B5EF4-FFF2-40B4-BE49-F238E27FC236}">
                <a16:creationId xmlns:a16="http://schemas.microsoft.com/office/drawing/2014/main" id="{698854AF-2496-DDE0-C191-1BF9C0845F52}"/>
              </a:ext>
            </a:extLst>
          </p:cNvPr>
          <p:cNvSpPr txBox="1"/>
          <p:nvPr/>
        </p:nvSpPr>
        <p:spPr>
          <a:xfrm>
            <a:off x="528638" y="1684496"/>
            <a:ext cx="10066972" cy="2308324"/>
          </a:xfrm>
          <a:prstGeom prst="rect">
            <a:avLst/>
          </a:prstGeom>
          <a:noFill/>
        </p:spPr>
        <p:txBody>
          <a:bodyPr wrap="square">
            <a:spAutoFit/>
          </a:bodyPr>
          <a:lstStyle/>
          <a:p>
            <a:pPr marL="457200" indent="-457200" algn="l">
              <a:buFont typeface="+mj-lt"/>
              <a:buAutoNum type="arabicPeriod"/>
            </a:pPr>
            <a:r>
              <a:rPr lang="en-US" sz="2400" b="0" i="0" dirty="0">
                <a:solidFill>
                  <a:srgbClr val="007B58"/>
                </a:solidFill>
                <a:effectLst/>
                <a:latin typeface="Droid Sans"/>
                <a:hlinkClick r:id="rId2"/>
              </a:rPr>
              <a:t>Tackling school-related gender-based violence through teacher professional development in Cambodia (2021)</a:t>
            </a:r>
            <a:endParaRPr lang="en-US" sz="2400" b="0" i="0" dirty="0">
              <a:solidFill>
                <a:srgbClr val="007B58"/>
              </a:solidFill>
              <a:effectLst/>
              <a:latin typeface="Droid Sans"/>
            </a:endParaRPr>
          </a:p>
          <a:p>
            <a:pPr marL="457200" indent="-457200" algn="l">
              <a:buFont typeface="+mj-lt"/>
              <a:buAutoNum type="arabicPeriod"/>
            </a:pPr>
            <a:endParaRPr lang="en-US" sz="2400" dirty="0">
              <a:solidFill>
                <a:srgbClr val="007B58"/>
              </a:solidFill>
              <a:latin typeface="Droid Sans"/>
            </a:endParaRPr>
          </a:p>
          <a:p>
            <a:pPr algn="l"/>
            <a:endParaRPr lang="en-US" sz="2400" b="0" i="0" dirty="0">
              <a:solidFill>
                <a:srgbClr val="7C7C7C"/>
              </a:solidFill>
              <a:effectLst/>
              <a:latin typeface="Droid Sans"/>
            </a:endParaRPr>
          </a:p>
          <a:p>
            <a:pPr marL="457200" indent="-457200" algn="l">
              <a:buFont typeface="+mj-lt"/>
              <a:buAutoNum type="arabicPeriod" startAt="2"/>
            </a:pPr>
            <a:r>
              <a:rPr lang="en-US" sz="2400" b="0" i="0" dirty="0">
                <a:solidFill>
                  <a:srgbClr val="007B58"/>
                </a:solidFill>
                <a:effectLst/>
                <a:latin typeface="Droid Sans"/>
                <a:hlinkClick r:id="rId3"/>
              </a:rPr>
              <a:t>Impact of gender-responsive and violence-free school environments on primary and lower secondary school children in Cambodia (2021)</a:t>
            </a:r>
            <a:endParaRPr lang="en-US" sz="2400" b="0" i="0" dirty="0">
              <a:solidFill>
                <a:srgbClr val="7C7C7C"/>
              </a:solidFill>
              <a:effectLst/>
              <a:latin typeface="Droid Sans"/>
            </a:endParaRPr>
          </a:p>
        </p:txBody>
      </p:sp>
    </p:spTree>
    <p:extLst>
      <p:ext uri="{BB962C8B-B14F-4D97-AF65-F5344CB8AC3E}">
        <p14:creationId xmlns:p14="http://schemas.microsoft.com/office/powerpoint/2010/main" val="4246607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947C109-8ABD-E5D4-ABC9-98E7E444B707}"/>
              </a:ext>
            </a:extLst>
          </p:cNvPr>
          <p:cNvSpPr>
            <a:spLocks noGrp="1"/>
          </p:cNvSpPr>
          <p:nvPr>
            <p:ph type="subTitle" idx="13"/>
          </p:nvPr>
        </p:nvSpPr>
        <p:spPr/>
        <p:txBody>
          <a:bodyPr/>
          <a:lstStyle/>
          <a:p>
            <a:r>
              <a:rPr lang="en-US" dirty="0"/>
              <a:t>Recommendations</a:t>
            </a:r>
          </a:p>
        </p:txBody>
      </p:sp>
      <p:sp>
        <p:nvSpPr>
          <p:cNvPr id="3" name="Text Placeholder 2">
            <a:extLst>
              <a:ext uri="{FF2B5EF4-FFF2-40B4-BE49-F238E27FC236}">
                <a16:creationId xmlns:a16="http://schemas.microsoft.com/office/drawing/2014/main" id="{2C9C9A63-E757-CF61-4E1A-8CAE6EBE69F5}"/>
              </a:ext>
            </a:extLst>
          </p:cNvPr>
          <p:cNvSpPr>
            <a:spLocks noGrp="1"/>
          </p:cNvSpPr>
          <p:nvPr>
            <p:ph type="body" sz="quarter" idx="14"/>
          </p:nvPr>
        </p:nvSpPr>
        <p:spPr>
          <a:xfrm>
            <a:off x="395897" y="1404475"/>
            <a:ext cx="11367015" cy="4744865"/>
          </a:xfrm>
        </p:spPr>
        <p:txBody>
          <a:bodyPr>
            <a:normAutofit fontScale="55000" lnSpcReduction="20000"/>
          </a:bodyPr>
          <a:lstStyle/>
          <a:p>
            <a:pPr>
              <a:lnSpc>
                <a:spcPct val="120000"/>
              </a:lnSpc>
            </a:pPr>
            <a:r>
              <a:rPr lang="en-US" dirty="0"/>
              <a:t>Further scaling</a:t>
            </a:r>
          </a:p>
          <a:p>
            <a:pPr lvl="1">
              <a:lnSpc>
                <a:spcPct val="120000"/>
              </a:lnSpc>
            </a:pPr>
            <a:r>
              <a:rPr lang="en-US" dirty="0"/>
              <a:t>No donor funding available</a:t>
            </a:r>
          </a:p>
          <a:p>
            <a:pPr lvl="1">
              <a:lnSpc>
                <a:spcPct val="120000"/>
              </a:lnSpc>
            </a:pPr>
            <a:r>
              <a:rPr lang="en-US" dirty="0"/>
              <a:t>No government funding available</a:t>
            </a:r>
          </a:p>
          <a:p>
            <a:pPr lvl="1">
              <a:lnSpc>
                <a:spcPct val="120000"/>
              </a:lnSpc>
            </a:pPr>
            <a:r>
              <a:rPr lang="en-US" dirty="0"/>
              <a:t>However, similar SRGBV focused projects have been developed and implemented, e.g. Safe to Learn project</a:t>
            </a:r>
          </a:p>
          <a:p>
            <a:pPr>
              <a:lnSpc>
                <a:spcPct val="120000"/>
              </a:lnSpc>
            </a:pPr>
            <a:endParaRPr lang="en-US" dirty="0"/>
          </a:p>
          <a:p>
            <a:pPr>
              <a:lnSpc>
                <a:spcPct val="120000"/>
              </a:lnSpc>
            </a:pPr>
            <a:r>
              <a:rPr lang="en-US" dirty="0"/>
              <a:t>Integrated in new VVOB </a:t>
            </a:r>
            <a:r>
              <a:rPr lang="en-US" dirty="0" err="1"/>
              <a:t>programme</a:t>
            </a:r>
            <a:endParaRPr lang="en-US" dirty="0"/>
          </a:p>
          <a:p>
            <a:pPr lvl="1">
              <a:lnSpc>
                <a:spcPct val="120000"/>
              </a:lnSpc>
            </a:pPr>
            <a:r>
              <a:rPr lang="en-US" dirty="0"/>
              <a:t>Gender responsive teaching integrated in </a:t>
            </a:r>
            <a:r>
              <a:rPr lang="en-US" dirty="0" err="1"/>
              <a:t>MoEYS</a:t>
            </a:r>
            <a:r>
              <a:rPr lang="en-US" dirty="0"/>
              <a:t>’ new Early Grade Math teaching and learning packages (currently being scaled to 8 provinces)</a:t>
            </a:r>
          </a:p>
          <a:p>
            <a:endParaRPr lang="en-US" dirty="0"/>
          </a:p>
        </p:txBody>
      </p:sp>
    </p:spTree>
    <p:extLst>
      <p:ext uri="{BB962C8B-B14F-4D97-AF65-F5344CB8AC3E}">
        <p14:creationId xmlns:p14="http://schemas.microsoft.com/office/powerpoint/2010/main" val="260916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5DCBC-0DDF-4970-9D8E-4F2757854276}"/>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10806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5AA64F1-D3C4-DF32-A0DE-797A9A4C345D}"/>
              </a:ext>
            </a:extLst>
          </p:cNvPr>
          <p:cNvSpPr>
            <a:spLocks noGrp="1"/>
          </p:cNvSpPr>
          <p:nvPr>
            <p:ph type="subTitle" idx="13"/>
          </p:nvPr>
        </p:nvSpPr>
        <p:spPr/>
        <p:txBody>
          <a:bodyPr/>
          <a:lstStyle/>
          <a:p>
            <a:r>
              <a:rPr lang="en-US"/>
              <a:t>Contents</a:t>
            </a:r>
          </a:p>
        </p:txBody>
      </p:sp>
      <p:graphicFrame>
        <p:nvGraphicFramePr>
          <p:cNvPr id="4" name="Diagram 3">
            <a:extLst>
              <a:ext uri="{FF2B5EF4-FFF2-40B4-BE49-F238E27FC236}">
                <a16:creationId xmlns:a16="http://schemas.microsoft.com/office/drawing/2014/main" id="{4A6A8A39-1740-CFF5-D49A-7FB01C388381}"/>
              </a:ext>
            </a:extLst>
          </p:cNvPr>
          <p:cNvGraphicFramePr/>
          <p:nvPr>
            <p:extLst>
              <p:ext uri="{D42A27DB-BD31-4B8C-83A1-F6EECF244321}">
                <p14:modId xmlns:p14="http://schemas.microsoft.com/office/powerpoint/2010/main" val="2949938487"/>
              </p:ext>
            </p:extLst>
          </p:nvPr>
        </p:nvGraphicFramePr>
        <p:xfrm>
          <a:off x="1266190" y="122551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1460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D025BC-D81C-72DC-7555-BBF4D97FEDB9}"/>
              </a:ext>
            </a:extLst>
          </p:cNvPr>
          <p:cNvSpPr>
            <a:spLocks noGrp="1"/>
          </p:cNvSpPr>
          <p:nvPr>
            <p:ph type="body" sz="quarter" idx="14"/>
          </p:nvPr>
        </p:nvSpPr>
        <p:spPr>
          <a:xfrm>
            <a:off x="74506" y="1297030"/>
            <a:ext cx="5124868" cy="5138453"/>
          </a:xfrm>
        </p:spPr>
        <p:txBody>
          <a:bodyPr vert="horz" lIns="91440" tIns="45720" rIns="91440" bIns="45720" rtlCol="0" anchor="t">
            <a:noAutofit/>
          </a:bodyPr>
          <a:lstStyle/>
          <a:p>
            <a:pPr marL="0" indent="0">
              <a:buNone/>
            </a:pPr>
            <a:r>
              <a:rPr lang="en-US" sz="3200" b="1" dirty="0">
                <a:solidFill>
                  <a:schemeClr val="tx2"/>
                </a:solidFill>
                <a:latin typeface="Myriad Pro"/>
                <a:cs typeface="Arial"/>
              </a:rPr>
              <a:t>VVOB is a non-profit organization</a:t>
            </a:r>
            <a:r>
              <a:rPr lang="en-US" sz="3200" dirty="0">
                <a:solidFill>
                  <a:schemeClr val="tx1"/>
                </a:solidFill>
                <a:latin typeface="Myriad Pro"/>
                <a:cs typeface="Arial"/>
              </a:rPr>
              <a:t> </a:t>
            </a:r>
            <a:r>
              <a:rPr lang="en-US" sz="3200" dirty="0">
                <a:solidFill>
                  <a:srgbClr val="030303"/>
                </a:solidFill>
                <a:latin typeface="Myriad Pro"/>
                <a:cs typeface="Arial"/>
              </a:rPr>
              <a:t>founded in 1982.</a:t>
            </a:r>
          </a:p>
          <a:p>
            <a:pPr marL="0" indent="0">
              <a:buNone/>
            </a:pPr>
            <a:endParaRPr lang="en-US" sz="3200" dirty="0">
              <a:solidFill>
                <a:srgbClr val="030303"/>
              </a:solidFill>
            </a:endParaRPr>
          </a:p>
          <a:p>
            <a:pPr marL="0" indent="0">
              <a:buNone/>
            </a:pPr>
            <a:r>
              <a:rPr lang="en-US" sz="3200" dirty="0">
                <a:solidFill>
                  <a:srgbClr val="030303"/>
                </a:solidFill>
                <a:latin typeface="Myriad Pro"/>
                <a:cs typeface="Arial"/>
              </a:rPr>
              <a:t>We support governments to </a:t>
            </a:r>
            <a:r>
              <a:rPr lang="en-US" sz="3200" b="1" dirty="0">
                <a:solidFill>
                  <a:schemeClr val="tx1"/>
                </a:solidFill>
                <a:latin typeface="Myriad Pro"/>
                <a:cs typeface="Arial"/>
              </a:rPr>
              <a:t>sustainably</a:t>
            </a:r>
            <a:r>
              <a:rPr lang="en-US" sz="3200" dirty="0">
                <a:solidFill>
                  <a:srgbClr val="030303"/>
                </a:solidFill>
                <a:latin typeface="Myriad Pro"/>
                <a:cs typeface="Arial"/>
              </a:rPr>
              <a:t> </a:t>
            </a:r>
            <a:r>
              <a:rPr lang="en-US" sz="3200" b="1" dirty="0">
                <a:solidFill>
                  <a:schemeClr val="tx2"/>
                </a:solidFill>
                <a:latin typeface="Myriad Pro"/>
                <a:cs typeface="Arial"/>
              </a:rPr>
              <a:t>improve education systems.</a:t>
            </a:r>
          </a:p>
          <a:p>
            <a:pPr marL="0" indent="0">
              <a:buNone/>
            </a:pPr>
            <a:endParaRPr lang="en-US" sz="3200" dirty="0">
              <a:solidFill>
                <a:srgbClr val="030303"/>
              </a:solidFill>
            </a:endParaRPr>
          </a:p>
          <a:p>
            <a:pPr marL="0" indent="0">
              <a:buNone/>
            </a:pPr>
            <a:r>
              <a:rPr lang="en-US" sz="3200" dirty="0">
                <a:solidFill>
                  <a:srgbClr val="030303"/>
                </a:solidFill>
                <a:latin typeface="Myriad Pro"/>
                <a:cs typeface="Arial"/>
              </a:rPr>
              <a:t>We are currently in 9 countries and have been in </a:t>
            </a:r>
            <a:r>
              <a:rPr lang="en-US" sz="3200" b="1" dirty="0">
                <a:solidFill>
                  <a:schemeClr val="tx2"/>
                </a:solidFill>
                <a:latin typeface="Myriad Pro"/>
                <a:cs typeface="Arial"/>
              </a:rPr>
              <a:t>Cambodia since 2003</a:t>
            </a:r>
            <a:r>
              <a:rPr lang="en-US" sz="3200" dirty="0">
                <a:solidFill>
                  <a:srgbClr val="030303"/>
                </a:solidFill>
                <a:latin typeface="Myriad Pro"/>
                <a:cs typeface="Arial"/>
              </a:rPr>
              <a:t>.</a:t>
            </a:r>
          </a:p>
        </p:txBody>
      </p:sp>
      <p:sp>
        <p:nvSpPr>
          <p:cNvPr id="2" name="Subtitle 1">
            <a:extLst>
              <a:ext uri="{FF2B5EF4-FFF2-40B4-BE49-F238E27FC236}">
                <a16:creationId xmlns:a16="http://schemas.microsoft.com/office/drawing/2014/main" id="{C0A2E463-8439-C054-50D8-25657552F2D6}"/>
              </a:ext>
            </a:extLst>
          </p:cNvPr>
          <p:cNvSpPr>
            <a:spLocks noGrp="1"/>
          </p:cNvSpPr>
          <p:nvPr>
            <p:ph type="subTitle" idx="13"/>
          </p:nvPr>
        </p:nvSpPr>
        <p:spPr>
          <a:xfrm>
            <a:off x="175535" y="226732"/>
            <a:ext cx="8597182" cy="642735"/>
          </a:xfrm>
        </p:spPr>
        <p:txBody>
          <a:bodyPr/>
          <a:lstStyle/>
          <a:p>
            <a:r>
              <a:rPr lang="nl-BE" sz="2400" i="0">
                <a:latin typeface="Myriad Pro"/>
              </a:rPr>
              <a:t>About VVOB | General</a:t>
            </a:r>
            <a:endParaRPr lang="nl-BE" sz="2400" i="0"/>
          </a:p>
        </p:txBody>
      </p:sp>
      <p:pic>
        <p:nvPicPr>
          <p:cNvPr id="9" name="Picture 9">
            <a:extLst>
              <a:ext uri="{FF2B5EF4-FFF2-40B4-BE49-F238E27FC236}">
                <a16:creationId xmlns:a16="http://schemas.microsoft.com/office/drawing/2014/main" id="{660B26C9-BACA-19D5-6D24-22E3AC0260B6}"/>
              </a:ext>
            </a:extLst>
          </p:cNvPr>
          <p:cNvPicPr>
            <a:picLocks noGrp="1" noChangeAspect="1"/>
          </p:cNvPicPr>
          <p:nvPr>
            <p:ph type="pic" sz="quarter" idx="15"/>
          </p:nvPr>
        </p:nvPicPr>
        <p:blipFill rotWithShape="1">
          <a:blip r:embed="rId3"/>
          <a:srcRect l="6855" r="6855"/>
          <a:stretch/>
        </p:blipFill>
        <p:spPr>
          <a:xfrm>
            <a:off x="5198381" y="1104299"/>
            <a:ext cx="6988282" cy="5700092"/>
          </a:xfrm>
        </p:spPr>
      </p:pic>
    </p:spTree>
    <p:extLst>
      <p:ext uri="{BB962C8B-B14F-4D97-AF65-F5344CB8AC3E}">
        <p14:creationId xmlns:p14="http://schemas.microsoft.com/office/powerpoint/2010/main" val="161073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5E792F-0DE7-46A8-8AC3-830C73FCFB77}"/>
              </a:ext>
            </a:extLst>
          </p:cNvPr>
          <p:cNvSpPr>
            <a:spLocks noGrp="1"/>
          </p:cNvSpPr>
          <p:nvPr>
            <p:ph type="subTitle" idx="13"/>
          </p:nvPr>
        </p:nvSpPr>
        <p:spPr/>
        <p:txBody>
          <a:bodyPr/>
          <a:lstStyle/>
          <a:p>
            <a:r>
              <a:rPr lang="nl-BE" sz="4400" err="1"/>
              <a:t>Our</a:t>
            </a:r>
            <a:r>
              <a:rPr lang="nl-BE" sz="4400"/>
              <a:t> portfolio: 4 sub-sectors</a:t>
            </a:r>
            <a:endParaRPr lang="LID4096" sz="4400"/>
          </a:p>
        </p:txBody>
      </p:sp>
      <p:sp>
        <p:nvSpPr>
          <p:cNvPr id="3" name="Text Placeholder 2">
            <a:extLst>
              <a:ext uri="{FF2B5EF4-FFF2-40B4-BE49-F238E27FC236}">
                <a16:creationId xmlns:a16="http://schemas.microsoft.com/office/drawing/2014/main" id="{0AC5665F-5B26-4632-99B3-71242C51CD93}"/>
              </a:ext>
            </a:extLst>
          </p:cNvPr>
          <p:cNvSpPr>
            <a:spLocks noGrp="1"/>
          </p:cNvSpPr>
          <p:nvPr>
            <p:ph type="body" sz="quarter" idx="14"/>
          </p:nvPr>
        </p:nvSpPr>
        <p:spPr>
          <a:xfrm>
            <a:off x="395897" y="1404475"/>
            <a:ext cx="11367015" cy="5038366"/>
          </a:xfrm>
        </p:spPr>
        <p:txBody>
          <a:bodyPr>
            <a:normAutofit/>
          </a:bodyPr>
          <a:lstStyle/>
          <a:p>
            <a:pPr marL="0" lvl="0" indent="0" algn="just">
              <a:buNone/>
              <a:tabLst>
                <a:tab pos="180340" algn="l"/>
              </a:tabLst>
            </a:pPr>
            <a:r>
              <a:rPr lang="en-GB" sz="3200">
                <a:effectLst/>
                <a:latin typeface="Arial" panose="020B0604020202020204" pitchFamily="34" charset="0"/>
                <a:ea typeface="Times New Roman" panose="02020603050405020304" pitchFamily="18" charset="0"/>
              </a:rPr>
              <a:t>Children</a:t>
            </a:r>
          </a:p>
          <a:p>
            <a:pPr marL="342900" lvl="1" indent="0" algn="just">
              <a:lnSpc>
                <a:spcPct val="107000"/>
              </a:lnSpc>
              <a:spcBef>
                <a:spcPts val="600"/>
              </a:spcBef>
              <a:spcAft>
                <a:spcPts val="600"/>
              </a:spcAft>
              <a:buNone/>
            </a:pPr>
            <a:r>
              <a:rPr lang="en-GB" sz="1800" b="1" i="0">
                <a:effectLst/>
                <a:latin typeface="Arial" panose="020B0604020202020204" pitchFamily="34" charset="0"/>
                <a:ea typeface="Calibri" panose="020F0502020204030204" pitchFamily="34" charset="0"/>
                <a:cs typeface="Arial" panose="020B0604020202020204" pitchFamily="34" charset="0"/>
              </a:rPr>
              <a:t>Early childhood education</a:t>
            </a:r>
          </a:p>
          <a:p>
            <a:pPr marL="342900" lvl="1" indent="0" algn="just">
              <a:lnSpc>
                <a:spcPct val="107000"/>
              </a:lnSpc>
              <a:spcBef>
                <a:spcPts val="600"/>
              </a:spcBef>
              <a:spcAft>
                <a:spcPts val="600"/>
              </a:spcAft>
              <a:buNone/>
            </a:pPr>
            <a:r>
              <a:rPr lang="en-GB" sz="1800" i="0">
                <a:effectLst/>
                <a:latin typeface="Arial" panose="020B0604020202020204" pitchFamily="34" charset="0"/>
                <a:ea typeface="Calibri" panose="020F0502020204030204" pitchFamily="34" charset="0"/>
                <a:cs typeface="Arial" panose="020B0604020202020204" pitchFamily="34" charset="0"/>
              </a:rPr>
              <a:t>	Rwanda | South Africa | Uganda | Vietnam | Zambia </a:t>
            </a:r>
            <a:endParaRPr lang="en-GB" sz="1800" i="0">
              <a:effectLst/>
              <a:latin typeface="Calibri" panose="020F0502020204030204" pitchFamily="34" charset="0"/>
              <a:ea typeface="Calibri" panose="020F0502020204030204" pitchFamily="34" charset="0"/>
              <a:cs typeface="Arial" panose="020B0604020202020204" pitchFamily="34" charset="0"/>
            </a:endParaRPr>
          </a:p>
          <a:p>
            <a:pPr marL="342900" lvl="1" indent="0" algn="just">
              <a:lnSpc>
                <a:spcPct val="107000"/>
              </a:lnSpc>
              <a:spcBef>
                <a:spcPts val="600"/>
              </a:spcBef>
              <a:spcAft>
                <a:spcPts val="600"/>
              </a:spcAft>
              <a:buNone/>
            </a:pPr>
            <a:r>
              <a:rPr lang="en-GB" sz="1800" b="1" i="0">
                <a:effectLst/>
                <a:latin typeface="Arial" panose="020B0604020202020204" pitchFamily="34" charset="0"/>
                <a:ea typeface="Calibri" panose="020F0502020204030204" pitchFamily="34" charset="0"/>
                <a:cs typeface="Arial" panose="020B0604020202020204" pitchFamily="34" charset="0"/>
              </a:rPr>
              <a:t>Primary education</a:t>
            </a:r>
            <a:endParaRPr lang="en-GB" sz="1800" b="1" i="0">
              <a:latin typeface="Arial" panose="020B0604020202020204" pitchFamily="34" charset="0"/>
              <a:ea typeface="Calibri" panose="020F0502020204030204" pitchFamily="34" charset="0"/>
            </a:endParaRPr>
          </a:p>
          <a:p>
            <a:pPr marL="342900" lvl="1" indent="0" algn="just">
              <a:lnSpc>
                <a:spcPct val="107000"/>
              </a:lnSpc>
              <a:spcBef>
                <a:spcPts val="600"/>
              </a:spcBef>
              <a:spcAft>
                <a:spcPts val="600"/>
              </a:spcAft>
              <a:buNone/>
            </a:pPr>
            <a:r>
              <a:rPr lang="en-GB" sz="1800" i="0">
                <a:effectLst/>
                <a:latin typeface="Arial" panose="020B0604020202020204" pitchFamily="34" charset="0"/>
                <a:ea typeface="Calibri" panose="020F0502020204030204" pitchFamily="34" charset="0"/>
                <a:cs typeface="Arial" panose="020B0604020202020204" pitchFamily="34" charset="0"/>
              </a:rPr>
              <a:t>	</a:t>
            </a:r>
            <a:r>
              <a:rPr lang="en-GB" sz="1800" i="0">
                <a:solidFill>
                  <a:srgbClr val="FF0000"/>
                </a:solidFill>
                <a:effectLst/>
                <a:latin typeface="Arial" panose="020B0604020202020204" pitchFamily="34" charset="0"/>
                <a:ea typeface="Calibri" panose="020F0502020204030204" pitchFamily="34" charset="0"/>
                <a:cs typeface="Arial" panose="020B0604020202020204" pitchFamily="34" charset="0"/>
              </a:rPr>
              <a:t>Cambodia</a:t>
            </a:r>
            <a:r>
              <a:rPr lang="en-GB" sz="1800" i="0">
                <a:effectLst/>
                <a:latin typeface="Arial" panose="020B0604020202020204" pitchFamily="34" charset="0"/>
                <a:ea typeface="Calibri" panose="020F0502020204030204" pitchFamily="34" charset="0"/>
                <a:cs typeface="Arial" panose="020B0604020202020204" pitchFamily="34" charset="0"/>
              </a:rPr>
              <a:t> | Rwanda | South Africa | Uganda | Vietnam | Zambia</a:t>
            </a:r>
            <a:endParaRPr lang="en-GB" sz="1800" i="0">
              <a:effectLst/>
              <a:latin typeface="Calibri" panose="020F0502020204030204" pitchFamily="34" charset="0"/>
              <a:ea typeface="Calibri" panose="020F0502020204030204" pitchFamily="34" charset="0"/>
              <a:cs typeface="Arial" panose="020B0604020202020204" pitchFamily="34" charset="0"/>
            </a:endParaRPr>
          </a:p>
          <a:p>
            <a:pPr marL="0" lvl="0" indent="0" algn="just">
              <a:buNone/>
              <a:tabLst>
                <a:tab pos="180340" algn="l"/>
              </a:tabLst>
            </a:pPr>
            <a:r>
              <a:rPr lang="en-GB" sz="3200">
                <a:effectLst/>
                <a:latin typeface="Arial" panose="020B0604020202020204" pitchFamily="34" charset="0"/>
                <a:ea typeface="Times New Roman" panose="02020603050405020304" pitchFamily="18" charset="0"/>
              </a:rPr>
              <a:t>Youth</a:t>
            </a:r>
          </a:p>
          <a:p>
            <a:pPr marL="342900" lvl="1" indent="0" algn="just">
              <a:lnSpc>
                <a:spcPct val="107000"/>
              </a:lnSpc>
              <a:spcBef>
                <a:spcPts val="600"/>
              </a:spcBef>
              <a:spcAft>
                <a:spcPts val="600"/>
              </a:spcAft>
              <a:buNone/>
            </a:pPr>
            <a:r>
              <a:rPr lang="en-GB" sz="1800" b="1" i="0">
                <a:effectLst/>
                <a:latin typeface="Arial" panose="020B0604020202020204" pitchFamily="34" charset="0"/>
                <a:ea typeface="Calibri" panose="020F0502020204030204" pitchFamily="34" charset="0"/>
                <a:cs typeface="Arial" panose="020B0604020202020204" pitchFamily="34" charset="0"/>
              </a:rPr>
              <a:t>General secondary education</a:t>
            </a:r>
            <a:endParaRPr lang="en-GB" sz="1800" b="1" i="0">
              <a:latin typeface="Arial" panose="020B0604020202020204" pitchFamily="34" charset="0"/>
              <a:ea typeface="Calibri" panose="020F0502020204030204" pitchFamily="34" charset="0"/>
            </a:endParaRPr>
          </a:p>
          <a:p>
            <a:pPr marL="342900" lvl="1" indent="0" algn="just">
              <a:lnSpc>
                <a:spcPct val="107000"/>
              </a:lnSpc>
              <a:spcBef>
                <a:spcPts val="600"/>
              </a:spcBef>
              <a:spcAft>
                <a:spcPts val="600"/>
              </a:spcAft>
              <a:buNone/>
            </a:pPr>
            <a:r>
              <a:rPr lang="en-GB" sz="1800" i="0">
                <a:effectLst/>
                <a:latin typeface="Arial" panose="020B0604020202020204" pitchFamily="34" charset="0"/>
                <a:ea typeface="Calibri" panose="020F0502020204030204" pitchFamily="34" charset="0"/>
                <a:cs typeface="Arial" panose="020B0604020202020204" pitchFamily="34" charset="0"/>
              </a:rPr>
              <a:t>	</a:t>
            </a:r>
            <a:r>
              <a:rPr lang="en-GB" sz="1800" i="0">
                <a:solidFill>
                  <a:srgbClr val="FF0000"/>
                </a:solidFill>
                <a:effectLst/>
                <a:latin typeface="Arial" panose="020B0604020202020204" pitchFamily="34" charset="0"/>
                <a:ea typeface="Calibri" panose="020F0502020204030204" pitchFamily="34" charset="0"/>
                <a:cs typeface="Arial" panose="020B0604020202020204" pitchFamily="34" charset="0"/>
              </a:rPr>
              <a:t>Cambodia</a:t>
            </a:r>
            <a:r>
              <a:rPr lang="en-GB" sz="1800" i="0">
                <a:effectLst/>
                <a:latin typeface="Arial" panose="020B0604020202020204" pitchFamily="34" charset="0"/>
                <a:ea typeface="Calibri" panose="020F0502020204030204" pitchFamily="34" charset="0"/>
                <a:cs typeface="Arial" panose="020B0604020202020204" pitchFamily="34" charset="0"/>
              </a:rPr>
              <a:t> | Kenya | Rwanda | South Africa | Uganda </a:t>
            </a:r>
            <a:endParaRPr lang="en-GB" sz="1800" i="0">
              <a:effectLst/>
              <a:latin typeface="Calibri" panose="020F0502020204030204" pitchFamily="34" charset="0"/>
              <a:ea typeface="Calibri" panose="020F0502020204030204" pitchFamily="34" charset="0"/>
              <a:cs typeface="Arial" panose="020B0604020202020204" pitchFamily="34" charset="0"/>
            </a:endParaRPr>
          </a:p>
          <a:p>
            <a:pPr marL="342900" lvl="1" indent="0" algn="just">
              <a:lnSpc>
                <a:spcPct val="107000"/>
              </a:lnSpc>
              <a:spcBef>
                <a:spcPts val="600"/>
              </a:spcBef>
              <a:spcAft>
                <a:spcPts val="600"/>
              </a:spcAft>
              <a:buNone/>
            </a:pPr>
            <a:r>
              <a:rPr lang="en-GB" sz="1800" b="1" i="0">
                <a:effectLst/>
                <a:latin typeface="Arial" panose="020B0604020202020204" pitchFamily="34" charset="0"/>
                <a:ea typeface="Calibri" panose="020F0502020204030204" pitchFamily="34" charset="0"/>
                <a:cs typeface="Arial" panose="020B0604020202020204" pitchFamily="34" charset="0"/>
              </a:rPr>
              <a:t>Secondary technical and vocational education and training (TVET)</a:t>
            </a:r>
            <a:endParaRPr lang="en-GB" sz="1800" b="1" i="0">
              <a:latin typeface="Arial" panose="020B0604020202020204" pitchFamily="34" charset="0"/>
              <a:ea typeface="Calibri" panose="020F0502020204030204" pitchFamily="34" charset="0"/>
            </a:endParaRPr>
          </a:p>
          <a:p>
            <a:pPr marL="342900" lvl="1" indent="0" algn="just">
              <a:lnSpc>
                <a:spcPct val="107000"/>
              </a:lnSpc>
              <a:spcBef>
                <a:spcPts val="600"/>
              </a:spcBef>
              <a:spcAft>
                <a:spcPts val="600"/>
              </a:spcAft>
              <a:buNone/>
            </a:pPr>
            <a:r>
              <a:rPr lang="en-GB" sz="1800" b="1" i="0">
                <a:effectLst/>
                <a:latin typeface="Arial" panose="020B0604020202020204" pitchFamily="34" charset="0"/>
                <a:ea typeface="Calibri" panose="020F0502020204030204" pitchFamily="34" charset="0"/>
                <a:cs typeface="Arial" panose="020B0604020202020204" pitchFamily="34" charset="0"/>
              </a:rPr>
              <a:t>	</a:t>
            </a:r>
            <a:r>
              <a:rPr lang="en-GB" sz="1800" i="0">
                <a:effectLst/>
                <a:latin typeface="Arial" panose="020B0604020202020204" pitchFamily="34" charset="0"/>
                <a:ea typeface="Calibri" panose="020F0502020204030204" pitchFamily="34" charset="0"/>
                <a:cs typeface="Arial" panose="020B0604020202020204" pitchFamily="34" charset="0"/>
              </a:rPr>
              <a:t>Ecuador | Uganda</a:t>
            </a:r>
            <a:endParaRPr lang="en-GB" sz="1800" i="0">
              <a:effectLst/>
              <a:latin typeface="Calibri" panose="020F0502020204030204" pitchFamily="34" charset="0"/>
              <a:ea typeface="Calibri" panose="020F050202020403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5C6270D3-CB9C-4B48-B732-68A7187AE2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60" r="27322"/>
          <a:stretch/>
        </p:blipFill>
        <p:spPr bwMode="auto">
          <a:xfrm>
            <a:off x="8840943" y="1528805"/>
            <a:ext cx="3036098" cy="478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68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5E792F-0DE7-46A8-8AC3-830C73FCFB77}"/>
              </a:ext>
            </a:extLst>
          </p:cNvPr>
          <p:cNvSpPr>
            <a:spLocks noGrp="1"/>
          </p:cNvSpPr>
          <p:nvPr>
            <p:ph type="subTitle" idx="13"/>
          </p:nvPr>
        </p:nvSpPr>
        <p:spPr/>
        <p:txBody>
          <a:bodyPr/>
          <a:lstStyle/>
          <a:p>
            <a:r>
              <a:rPr lang="nl-BE" sz="4400" err="1">
                <a:latin typeface="Myriad Pro"/>
              </a:rPr>
              <a:t>Our</a:t>
            </a:r>
            <a:r>
              <a:rPr lang="nl-BE" sz="4400">
                <a:latin typeface="Myriad Pro"/>
              </a:rPr>
              <a:t> portfolio: 3 </a:t>
            </a:r>
            <a:r>
              <a:rPr lang="nl-BE" sz="4400" err="1">
                <a:latin typeface="Myriad Pro"/>
              </a:rPr>
              <a:t>components</a:t>
            </a:r>
            <a:endParaRPr lang="LID4096" sz="4400" err="1">
              <a:latin typeface="Myriad Pro"/>
            </a:endParaRPr>
          </a:p>
        </p:txBody>
      </p:sp>
      <p:sp>
        <p:nvSpPr>
          <p:cNvPr id="3" name="Text Placeholder 2">
            <a:extLst>
              <a:ext uri="{FF2B5EF4-FFF2-40B4-BE49-F238E27FC236}">
                <a16:creationId xmlns:a16="http://schemas.microsoft.com/office/drawing/2014/main" id="{0AC5665F-5B26-4632-99B3-71242C51CD93}"/>
              </a:ext>
            </a:extLst>
          </p:cNvPr>
          <p:cNvSpPr>
            <a:spLocks noGrp="1"/>
          </p:cNvSpPr>
          <p:nvPr>
            <p:ph type="body" sz="quarter" idx="14"/>
          </p:nvPr>
        </p:nvSpPr>
        <p:spPr>
          <a:xfrm>
            <a:off x="395897" y="1404475"/>
            <a:ext cx="11367015" cy="5038366"/>
          </a:xfrm>
        </p:spPr>
        <p:txBody>
          <a:bodyPr vert="horz" lIns="91440" tIns="45720" rIns="91440" bIns="45720" rtlCol="0" anchor="t">
            <a:normAutofit lnSpcReduction="10000"/>
          </a:bodyPr>
          <a:lstStyle/>
          <a:p>
            <a:pPr marL="0" lvl="0" indent="0" algn="just">
              <a:buNone/>
              <a:tabLst>
                <a:tab pos="180340" algn="l"/>
              </a:tabLst>
            </a:pPr>
            <a:endParaRPr lang="en-GB" sz="3200" dirty="0">
              <a:effectLst/>
              <a:latin typeface="Arial" panose="020B0604020202020204" pitchFamily="34" charset="0"/>
              <a:ea typeface="Times New Roman" panose="02020603050405020304" pitchFamily="18" charset="0"/>
            </a:endParaRPr>
          </a:p>
          <a:p>
            <a:pPr marL="0" lvl="0" indent="0" algn="just">
              <a:buNone/>
              <a:tabLst>
                <a:tab pos="180340" algn="l"/>
              </a:tabLst>
            </a:pPr>
            <a:r>
              <a:rPr lang="en-GB" sz="3200" dirty="0">
                <a:effectLst/>
                <a:latin typeface="Arial" panose="020B0604020202020204" pitchFamily="34" charset="0"/>
                <a:ea typeface="Times New Roman" panose="02020603050405020304" pitchFamily="18" charset="0"/>
              </a:rPr>
              <a:t>Teacher development</a:t>
            </a:r>
          </a:p>
          <a:p>
            <a:pPr marL="342900" lvl="1" indent="0" algn="just">
              <a:buNone/>
              <a:tabLst>
                <a:tab pos="180340" algn="l"/>
              </a:tabLst>
            </a:pPr>
            <a:r>
              <a:rPr lang="en-GB" sz="2000" i="0" dirty="0">
                <a:effectLst/>
                <a:latin typeface="Arial" panose="020B0604020202020204" pitchFamily="34" charset="0"/>
                <a:ea typeface="Times New Roman" panose="02020603050405020304" pitchFamily="18" charset="0"/>
              </a:rPr>
              <a:t>Initial teacher education</a:t>
            </a:r>
          </a:p>
          <a:p>
            <a:pPr marL="342900" lvl="1" indent="0" algn="just">
              <a:buNone/>
              <a:tabLst>
                <a:tab pos="180340" algn="l"/>
              </a:tabLst>
            </a:pPr>
            <a:r>
              <a:rPr lang="en-GB" sz="2000" i="0" dirty="0">
                <a:latin typeface="Arial" panose="020B0604020202020204" pitchFamily="34" charset="0"/>
                <a:ea typeface="Times New Roman" panose="02020603050405020304" pitchFamily="18" charset="0"/>
              </a:rPr>
              <a:t>Teacher induction</a:t>
            </a:r>
          </a:p>
          <a:p>
            <a:pPr marL="342900" lvl="1" indent="0" algn="just">
              <a:buNone/>
              <a:tabLst>
                <a:tab pos="180340" algn="l"/>
              </a:tabLst>
            </a:pPr>
            <a:r>
              <a:rPr lang="en-GB" sz="2000" i="0" dirty="0">
                <a:latin typeface="Arial" panose="020B0604020202020204" pitchFamily="34" charset="0"/>
                <a:ea typeface="Times New Roman" panose="02020603050405020304" pitchFamily="18" charset="0"/>
              </a:rPr>
              <a:t>In-service teacher professional development</a:t>
            </a:r>
          </a:p>
          <a:p>
            <a:pPr marL="685800" lvl="1" indent="-342900" algn="just">
              <a:buFont typeface="Symbol" panose="05050102010706020507" pitchFamily="18" charset="2"/>
              <a:buChar char=""/>
              <a:tabLst>
                <a:tab pos="180340" algn="l"/>
              </a:tabLst>
            </a:pPr>
            <a:endParaRPr lang="en-GB" sz="2600" i="0" dirty="0">
              <a:effectLst/>
              <a:latin typeface="Arial" panose="020B0604020202020204" pitchFamily="34" charset="0"/>
              <a:ea typeface="Times New Roman" panose="02020603050405020304" pitchFamily="18" charset="0"/>
            </a:endParaRPr>
          </a:p>
          <a:p>
            <a:pPr marL="0" lvl="0" indent="0" algn="just">
              <a:buNone/>
              <a:tabLst>
                <a:tab pos="180340" algn="l"/>
              </a:tabLst>
            </a:pPr>
            <a:r>
              <a:rPr lang="en-GB" sz="3200" dirty="0">
                <a:effectLst/>
                <a:latin typeface="Arial" panose="020B0604020202020204" pitchFamily="34" charset="0"/>
                <a:ea typeface="Times New Roman" panose="02020603050405020304" pitchFamily="18" charset="0"/>
              </a:rPr>
              <a:t>School leadership development</a:t>
            </a:r>
          </a:p>
          <a:p>
            <a:pPr marL="342900" lvl="1" indent="0" algn="just">
              <a:buNone/>
              <a:tabLst>
                <a:tab pos="180340" algn="l"/>
              </a:tabLst>
            </a:pPr>
            <a:r>
              <a:rPr lang="en-GB" sz="2000" i="0" dirty="0">
                <a:latin typeface="Arial" panose="020B0604020202020204" pitchFamily="34" charset="0"/>
                <a:ea typeface="Times New Roman" panose="02020603050405020304" pitchFamily="18" charset="0"/>
              </a:rPr>
              <a:t>Initial training</a:t>
            </a:r>
          </a:p>
          <a:p>
            <a:pPr marL="342900" lvl="1" indent="0" algn="just">
              <a:buNone/>
              <a:tabLst>
                <a:tab pos="180340" algn="l"/>
              </a:tabLst>
            </a:pPr>
            <a:r>
              <a:rPr lang="en-GB" sz="2000" i="0" dirty="0">
                <a:effectLst/>
                <a:latin typeface="Arial"/>
                <a:ea typeface="Times New Roman" panose="02020603050405020304" pitchFamily="18" charset="0"/>
                <a:cs typeface="Arial"/>
              </a:rPr>
              <a:t>Professional learning communities</a:t>
            </a:r>
          </a:p>
          <a:p>
            <a:pPr marL="342900" lvl="1" indent="0" algn="just">
              <a:buNone/>
              <a:tabLst>
                <a:tab pos="180340" algn="l"/>
              </a:tabLst>
            </a:pPr>
            <a:endParaRPr lang="en-GB" sz="1800" i="0" dirty="0">
              <a:latin typeface="Arial"/>
              <a:ea typeface="Times New Roman" panose="02020603050405020304" pitchFamily="18" charset="0"/>
              <a:cs typeface="Arial"/>
            </a:endParaRPr>
          </a:p>
          <a:p>
            <a:pPr marL="0" algn="just">
              <a:buNone/>
              <a:tabLst>
                <a:tab pos="180340" algn="l"/>
              </a:tabLst>
            </a:pPr>
            <a:r>
              <a:rPr lang="en-GB" sz="3200" dirty="0">
                <a:latin typeface="Arial"/>
                <a:cs typeface="Arial"/>
              </a:rPr>
              <a:t>(Gender) Equity</a:t>
            </a:r>
          </a:p>
          <a:p>
            <a:pPr marL="342900" lvl="1" indent="0" algn="just">
              <a:buNone/>
              <a:tabLst>
                <a:tab pos="180340" algn="l"/>
              </a:tabLst>
            </a:pPr>
            <a:r>
              <a:rPr lang="en-GB" sz="2000" i="0" dirty="0">
                <a:latin typeface="Arial"/>
                <a:cs typeface="Arial"/>
              </a:rPr>
              <a:t>Gender transformative pedagogy</a:t>
            </a:r>
          </a:p>
          <a:p>
            <a:pPr marL="342900" lvl="1" indent="0" algn="just">
              <a:buNone/>
              <a:tabLst>
                <a:tab pos="180340" algn="l"/>
              </a:tabLst>
            </a:pPr>
            <a:r>
              <a:rPr lang="en-GB" sz="2000" i="0" dirty="0">
                <a:latin typeface="Arial"/>
                <a:cs typeface="Arial"/>
              </a:rPr>
              <a:t>Classroom management</a:t>
            </a:r>
            <a:endParaRPr lang="en-GB" sz="2000" i="0" dirty="0">
              <a:latin typeface="Arial" panose="020B0604020202020204" pitchFamily="34" charset="0"/>
            </a:endParaRPr>
          </a:p>
        </p:txBody>
      </p:sp>
      <p:pic>
        <p:nvPicPr>
          <p:cNvPr id="6146" name="Picture 2">
            <a:extLst>
              <a:ext uri="{FF2B5EF4-FFF2-40B4-BE49-F238E27FC236}">
                <a16:creationId xmlns:a16="http://schemas.microsoft.com/office/drawing/2014/main" id="{FA56A25E-15A9-41E3-AC82-07AA141B0F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66" r="24692"/>
          <a:stretch/>
        </p:blipFill>
        <p:spPr bwMode="auto">
          <a:xfrm>
            <a:off x="7720624" y="1404475"/>
            <a:ext cx="4075479" cy="503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35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19D6ED-B1F0-4F8F-9FDB-71D2C58043D9}"/>
              </a:ext>
            </a:extLst>
          </p:cNvPr>
          <p:cNvSpPr>
            <a:spLocks noGrp="1"/>
          </p:cNvSpPr>
          <p:nvPr>
            <p:ph type="subTitle" idx="13"/>
          </p:nvPr>
        </p:nvSpPr>
        <p:spPr/>
        <p:txBody>
          <a:bodyPr/>
          <a:lstStyle/>
          <a:p>
            <a:r>
              <a:rPr lang="en-US">
                <a:latin typeface="Myriad Pro"/>
              </a:rPr>
              <a:t>Our approach</a:t>
            </a:r>
            <a:endParaRPr lang="en-US"/>
          </a:p>
        </p:txBody>
      </p:sp>
      <p:sp>
        <p:nvSpPr>
          <p:cNvPr id="3" name="Text Placeholder 2">
            <a:extLst>
              <a:ext uri="{FF2B5EF4-FFF2-40B4-BE49-F238E27FC236}">
                <a16:creationId xmlns:a16="http://schemas.microsoft.com/office/drawing/2014/main" id="{DA4A35FD-FD9C-4D74-BDB2-0A44E4F3E686}"/>
              </a:ext>
            </a:extLst>
          </p:cNvPr>
          <p:cNvSpPr>
            <a:spLocks noGrp="1"/>
          </p:cNvSpPr>
          <p:nvPr>
            <p:ph type="body" sz="quarter" idx="14"/>
          </p:nvPr>
        </p:nvSpPr>
        <p:spPr>
          <a:xfrm>
            <a:off x="369264" y="1306287"/>
            <a:ext cx="8136704" cy="5337896"/>
          </a:xfrm>
        </p:spPr>
        <p:txBody>
          <a:bodyPr vert="horz" lIns="91440" tIns="45720" rIns="91440" bIns="45720" rtlCol="0" anchor="t">
            <a:normAutofit/>
          </a:bodyPr>
          <a:lstStyle/>
          <a:p>
            <a:pPr marL="0" indent="0">
              <a:lnSpc>
                <a:spcPct val="110000"/>
              </a:lnSpc>
              <a:buNone/>
              <a:tabLst>
                <a:tab pos="180340" algn="l"/>
              </a:tabLst>
            </a:pPr>
            <a:r>
              <a:rPr lang="en-US" sz="3200" dirty="0">
                <a:latin typeface="Arial" panose="020B0604020202020204" pitchFamily="34" charset="0"/>
              </a:rPr>
              <a:t>Collaboration with and strengthening of government partners</a:t>
            </a:r>
          </a:p>
          <a:p>
            <a:pPr marL="342900" lvl="1" indent="0" algn="just">
              <a:lnSpc>
                <a:spcPct val="110000"/>
              </a:lnSpc>
              <a:buNone/>
              <a:tabLst>
                <a:tab pos="180340" algn="l"/>
              </a:tabLst>
            </a:pPr>
            <a:r>
              <a:rPr lang="en-US" sz="2000" i="0" dirty="0">
                <a:latin typeface="Arial" panose="020B0604020202020204" pitchFamily="34" charset="0"/>
              </a:rPr>
              <a:t>Building the capacity of the government to better provide quality education </a:t>
            </a:r>
          </a:p>
          <a:p>
            <a:pPr marL="342900" lvl="1" indent="0" algn="just">
              <a:lnSpc>
                <a:spcPct val="110000"/>
              </a:lnSpc>
              <a:buNone/>
              <a:tabLst>
                <a:tab pos="180340" algn="l"/>
              </a:tabLst>
            </a:pPr>
            <a:r>
              <a:rPr lang="en-US" sz="2000" i="0" dirty="0">
                <a:latin typeface="Arial" panose="020B0604020202020204" pitchFamily="34" charset="0"/>
              </a:rPr>
              <a:t>Provide (distance) coaching, mentoring and follow-up support</a:t>
            </a:r>
          </a:p>
          <a:p>
            <a:pPr marL="0" indent="0" algn="just">
              <a:lnSpc>
                <a:spcPct val="110000"/>
              </a:lnSpc>
              <a:buNone/>
              <a:tabLst>
                <a:tab pos="180340" algn="l"/>
              </a:tabLst>
            </a:pPr>
            <a:endParaRPr lang="en-US" sz="3600" dirty="0">
              <a:latin typeface="Arial" panose="020B0604020202020204" pitchFamily="34" charset="0"/>
            </a:endParaRPr>
          </a:p>
          <a:p>
            <a:pPr marL="0" indent="0" algn="just">
              <a:lnSpc>
                <a:spcPct val="110000"/>
              </a:lnSpc>
              <a:buNone/>
              <a:tabLst>
                <a:tab pos="180340" algn="l"/>
              </a:tabLst>
            </a:pPr>
            <a:r>
              <a:rPr lang="en-US" sz="3200" dirty="0">
                <a:latin typeface="Arial" panose="020B0604020202020204" pitchFamily="34" charset="0"/>
              </a:rPr>
              <a:t>Facilitate scaling</a:t>
            </a:r>
          </a:p>
          <a:p>
            <a:pPr marL="342900" lvl="1" indent="0" algn="just">
              <a:lnSpc>
                <a:spcPct val="110000"/>
              </a:lnSpc>
              <a:buNone/>
              <a:tabLst>
                <a:tab pos="180340" algn="l"/>
              </a:tabLst>
            </a:pPr>
            <a:r>
              <a:rPr lang="en-US" sz="2000" i="0" dirty="0">
                <a:latin typeface="Arial" panose="020B0604020202020204" pitchFamily="34" charset="0"/>
              </a:rPr>
              <a:t>M&amp;E and impact research for evidence building</a:t>
            </a:r>
          </a:p>
          <a:p>
            <a:pPr marL="342900" lvl="1" indent="0" algn="just">
              <a:lnSpc>
                <a:spcPct val="110000"/>
              </a:lnSpc>
              <a:buNone/>
              <a:tabLst>
                <a:tab pos="180340" algn="l"/>
              </a:tabLst>
            </a:pPr>
            <a:r>
              <a:rPr lang="en-US" sz="2000" i="0" dirty="0">
                <a:latin typeface="Arial" panose="020B0604020202020204" pitchFamily="34" charset="0"/>
              </a:rPr>
              <a:t>Support the government to develop a scaling strategy </a:t>
            </a:r>
            <a:endParaRPr lang="en-US" i="0" dirty="0">
              <a:latin typeface="Myriad Pro"/>
              <a:cs typeface="Arial"/>
            </a:endParaRPr>
          </a:p>
          <a:p>
            <a:pPr marL="457200" lvl="1" indent="0">
              <a:buNone/>
            </a:pPr>
            <a:endParaRPr lang="en-US" i="0" dirty="0">
              <a:latin typeface="Myriad Pro"/>
              <a:cs typeface="Arial"/>
            </a:endParaRPr>
          </a:p>
          <a:p>
            <a:pPr lvl="1"/>
            <a:endParaRPr lang="en-GB" dirty="0"/>
          </a:p>
          <a:p>
            <a:endParaRPr lang="en-US" dirty="0"/>
          </a:p>
          <a:p>
            <a:endParaRPr lang="en-US" dirty="0"/>
          </a:p>
          <a:p>
            <a:pPr lvl="1"/>
            <a:endParaRPr lang="en-US" dirty="0"/>
          </a:p>
        </p:txBody>
      </p:sp>
      <p:pic>
        <p:nvPicPr>
          <p:cNvPr id="5" name="Picture 4">
            <a:extLst>
              <a:ext uri="{FF2B5EF4-FFF2-40B4-BE49-F238E27FC236}">
                <a16:creationId xmlns:a16="http://schemas.microsoft.com/office/drawing/2014/main" id="{6CD571D4-740A-2649-9238-363E93E88685}"/>
              </a:ext>
            </a:extLst>
          </p:cNvPr>
          <p:cNvPicPr>
            <a:picLocks noChangeAspect="1"/>
          </p:cNvPicPr>
          <p:nvPr/>
        </p:nvPicPr>
        <p:blipFill>
          <a:blip r:embed="rId3"/>
          <a:stretch>
            <a:fillRect/>
          </a:stretch>
        </p:blipFill>
        <p:spPr>
          <a:xfrm>
            <a:off x="8966446" y="4807100"/>
            <a:ext cx="2446286" cy="1439326"/>
          </a:xfrm>
          <a:prstGeom prst="rect">
            <a:avLst/>
          </a:prstGeom>
        </p:spPr>
      </p:pic>
    </p:spTree>
    <p:extLst>
      <p:ext uri="{BB962C8B-B14F-4D97-AF65-F5344CB8AC3E}">
        <p14:creationId xmlns:p14="http://schemas.microsoft.com/office/powerpoint/2010/main" val="14600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0E6AA-C416-4744-AC0D-14F079B0DE2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1CEECB1-EBF4-B253-5CFC-097908E4D7CA}"/>
              </a:ext>
            </a:extLst>
          </p:cNvPr>
          <p:cNvSpPr>
            <a:spLocks noGrp="1"/>
          </p:cNvSpPr>
          <p:nvPr>
            <p:ph type="title"/>
          </p:nvPr>
        </p:nvSpPr>
        <p:spPr>
          <a:xfrm>
            <a:off x="831850" y="3834007"/>
            <a:ext cx="10515600" cy="1818850"/>
          </a:xfrm>
        </p:spPr>
        <p:txBody>
          <a:bodyPr/>
          <a:lstStyle/>
          <a:p>
            <a:r>
              <a:rPr lang="en-US" dirty="0"/>
              <a:t>SRGBV through GRP</a:t>
            </a:r>
          </a:p>
        </p:txBody>
      </p:sp>
      <p:sp>
        <p:nvSpPr>
          <p:cNvPr id="10" name="Text Placeholder 2">
            <a:extLst>
              <a:ext uri="{FF2B5EF4-FFF2-40B4-BE49-F238E27FC236}">
                <a16:creationId xmlns:a16="http://schemas.microsoft.com/office/drawing/2014/main" id="{EB8665A1-EC12-1D5B-9E89-0DB6C81B168D}"/>
              </a:ext>
            </a:extLst>
          </p:cNvPr>
          <p:cNvSpPr>
            <a:spLocks noGrp="1"/>
          </p:cNvSpPr>
          <p:nvPr>
            <p:ph type="body" idx="1"/>
          </p:nvPr>
        </p:nvSpPr>
        <p:spPr>
          <a:xfrm>
            <a:off x="831850" y="4973296"/>
            <a:ext cx="10515600" cy="1987574"/>
          </a:xfrm>
        </p:spPr>
        <p:txBody>
          <a:bodyPr>
            <a:normAutofit fontScale="62500" lnSpcReduction="20000"/>
          </a:bodyPr>
          <a:lstStyle/>
          <a:p>
            <a:pPr>
              <a:lnSpc>
                <a:spcPct val="120000"/>
              </a:lnSpc>
            </a:pPr>
            <a:r>
              <a:rPr lang="en-US" dirty="0"/>
              <a:t>2017-2020 “ DGD – EU “ </a:t>
            </a:r>
          </a:p>
          <a:p>
            <a:pPr>
              <a:lnSpc>
                <a:spcPct val="120000"/>
              </a:lnSpc>
            </a:pPr>
            <a:endParaRPr lang="en-US" dirty="0"/>
          </a:p>
          <a:p>
            <a:pPr>
              <a:lnSpc>
                <a:spcPct val="120000"/>
              </a:lnSpc>
            </a:pPr>
            <a:r>
              <a:rPr lang="en-US" dirty="0"/>
              <a:t>Teaching for Improved Gender Equality and Responsiveness “TIGER” project</a:t>
            </a:r>
          </a:p>
        </p:txBody>
      </p:sp>
      <p:sp>
        <p:nvSpPr>
          <p:cNvPr id="2" name="Oval 1">
            <a:extLst>
              <a:ext uri="{FF2B5EF4-FFF2-40B4-BE49-F238E27FC236}">
                <a16:creationId xmlns:a16="http://schemas.microsoft.com/office/drawing/2014/main" id="{C0B9A0C5-DCED-8006-01AC-BE7AE7F837A0}"/>
              </a:ext>
            </a:extLst>
          </p:cNvPr>
          <p:cNvSpPr/>
          <p:nvPr/>
        </p:nvSpPr>
        <p:spPr>
          <a:xfrm>
            <a:off x="524118" y="872326"/>
            <a:ext cx="2349142" cy="2342820"/>
          </a:xfrm>
          <a:prstGeom prst="ellipse">
            <a:avLst/>
          </a:prstGeom>
          <a:blipFill dpi="0" rotWithShape="1">
            <a:blip r:embed="rId2" cstate="print">
              <a:extLst>
                <a:ext uri="{28A0092B-C50C-407E-A947-70E740481C1C}">
                  <a14:useLocalDpi xmlns:a14="http://schemas.microsoft.com/office/drawing/2010/main" val="0"/>
                </a:ext>
              </a:extLst>
            </a:blip>
            <a:srcRect/>
            <a:stretch>
              <a:fillRect l="-14226" r="-14226"/>
            </a:stretch>
          </a:blipFill>
          <a:ln w="127000">
            <a:solidFill>
              <a:srgbClr val="009343"/>
            </a:solidFill>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endPos="65000" dist="50800" dir="5400000" sy="-100000" algn="bl" rotWithShape="0"/>
              </a:effectLst>
            </a:endParaRPr>
          </a:p>
        </p:txBody>
      </p:sp>
      <p:sp>
        <p:nvSpPr>
          <p:cNvPr id="3" name="Oval 2">
            <a:extLst>
              <a:ext uri="{FF2B5EF4-FFF2-40B4-BE49-F238E27FC236}">
                <a16:creationId xmlns:a16="http://schemas.microsoft.com/office/drawing/2014/main" id="{8B6E3C48-9DCF-75A4-35FE-BAE98A78947E}"/>
              </a:ext>
            </a:extLst>
          </p:cNvPr>
          <p:cNvSpPr/>
          <p:nvPr/>
        </p:nvSpPr>
        <p:spPr>
          <a:xfrm>
            <a:off x="4755552" y="114743"/>
            <a:ext cx="2011680" cy="2022230"/>
          </a:xfrm>
          <a:prstGeom prst="ellipse">
            <a:avLst/>
          </a:prstGeom>
          <a:blipFill dpi="0" rotWithShape="1">
            <a:blip r:embed="rId3" cstate="print">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val="0"/>
                </a:ext>
              </a:extLst>
            </a:blip>
            <a:srcRect/>
            <a:stretch>
              <a:fillRect l="-65909" t="-33652" r="-65909" b="-33652"/>
            </a:stretch>
          </a:blipFill>
          <a:ln w="127000">
            <a:solidFill>
              <a:srgbClr val="00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417291B-F8D3-7A8F-2CDF-51FF23069E72}"/>
              </a:ext>
            </a:extLst>
          </p:cNvPr>
          <p:cNvSpPr/>
          <p:nvPr/>
        </p:nvSpPr>
        <p:spPr>
          <a:xfrm>
            <a:off x="2334808" y="524907"/>
            <a:ext cx="3224133" cy="3224133"/>
          </a:xfrm>
          <a:prstGeom prst="ellipse">
            <a:avLst/>
          </a:prstGeom>
          <a:blipFill dpi="0" rotWithShape="1">
            <a:blip r:embed="rId5" cstate="print">
              <a:extLst>
                <a:ext uri="{28A0092B-C50C-407E-A947-70E740481C1C}">
                  <a14:useLocalDpi xmlns:a14="http://schemas.microsoft.com/office/drawing/2010/main" val="0"/>
                </a:ext>
              </a:extLst>
            </a:blip>
            <a:srcRect/>
            <a:stretch>
              <a:fillRect l="-40757" t="-1050" r="-6721" b="-1050"/>
            </a:stretch>
          </a:blipFill>
          <a:ln w="127000">
            <a:solidFill>
              <a:srgbClr val="009343"/>
            </a:solidFill>
          </a:ln>
          <a:effectLst>
            <a:glow>
              <a:schemeClr val="accent1">
                <a:alpha val="4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7" name="Picture 6">
            <a:extLst>
              <a:ext uri="{FF2B5EF4-FFF2-40B4-BE49-F238E27FC236}">
                <a16:creationId xmlns:a16="http://schemas.microsoft.com/office/drawing/2014/main" id="{8098BBFF-9382-8D7A-E7FE-8492713638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7592" y="1630928"/>
            <a:ext cx="1500776" cy="1790132"/>
          </a:xfrm>
          <a:prstGeom prst="rect">
            <a:avLst/>
          </a:prstGeom>
        </p:spPr>
      </p:pic>
    </p:spTree>
    <p:extLst>
      <p:ext uri="{BB962C8B-B14F-4D97-AF65-F5344CB8AC3E}">
        <p14:creationId xmlns:p14="http://schemas.microsoft.com/office/powerpoint/2010/main" val="3742023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2448F-0FC2-AB54-84CB-A74EB2C06BB4}"/>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64CBE722-8014-8A3E-3D44-F8E2CCE4B52A}"/>
              </a:ext>
            </a:extLst>
          </p:cNvPr>
          <p:cNvSpPr>
            <a:spLocks noGrp="1"/>
          </p:cNvSpPr>
          <p:nvPr>
            <p:ph type="subTitle" idx="13"/>
          </p:nvPr>
        </p:nvSpPr>
        <p:spPr/>
        <p:txBody>
          <a:bodyPr/>
          <a:lstStyle/>
          <a:p>
            <a:r>
              <a:rPr lang="en-US" dirty="0">
                <a:latin typeface="Myriad Pro"/>
              </a:rPr>
              <a:t>SRGBV through GRP</a:t>
            </a:r>
            <a:endParaRPr lang="en-US" dirty="0"/>
          </a:p>
        </p:txBody>
      </p:sp>
      <p:graphicFrame>
        <p:nvGraphicFramePr>
          <p:cNvPr id="6" name="Content Placeholder 5">
            <a:extLst>
              <a:ext uri="{FF2B5EF4-FFF2-40B4-BE49-F238E27FC236}">
                <a16:creationId xmlns:a16="http://schemas.microsoft.com/office/drawing/2014/main" id="{70B34937-39D1-181D-0F6B-39AF310404E1}"/>
              </a:ext>
            </a:extLst>
          </p:cNvPr>
          <p:cNvGraphicFramePr>
            <a:graphicFrameLocks/>
          </p:cNvGraphicFramePr>
          <p:nvPr>
            <p:extLst>
              <p:ext uri="{D42A27DB-BD31-4B8C-83A1-F6EECF244321}">
                <p14:modId xmlns:p14="http://schemas.microsoft.com/office/powerpoint/2010/main" val="54720865"/>
              </p:ext>
            </p:extLst>
          </p:nvPr>
        </p:nvGraphicFramePr>
        <p:xfrm>
          <a:off x="709786" y="1695056"/>
          <a:ext cx="9090936" cy="4345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38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3024777-9F36-4127-85D9-052A75ABA471}"/>
              </a:ext>
            </a:extLst>
          </p:cNvPr>
          <p:cNvSpPr>
            <a:spLocks noGrp="1"/>
          </p:cNvSpPr>
          <p:nvPr>
            <p:ph type="subTitle" idx="13"/>
          </p:nvPr>
        </p:nvSpPr>
        <p:spPr>
          <a:xfrm>
            <a:off x="205140" y="213817"/>
            <a:ext cx="9653967" cy="642735"/>
          </a:xfrm>
        </p:spPr>
        <p:txBody>
          <a:bodyPr/>
          <a:lstStyle/>
          <a:p>
            <a:r>
              <a:rPr lang="en-US" sz="4400" dirty="0"/>
              <a:t>Capacity development framework</a:t>
            </a:r>
          </a:p>
        </p:txBody>
      </p:sp>
      <p:graphicFrame>
        <p:nvGraphicFramePr>
          <p:cNvPr id="6" name="Diagram 5">
            <a:extLst>
              <a:ext uri="{FF2B5EF4-FFF2-40B4-BE49-F238E27FC236}">
                <a16:creationId xmlns:a16="http://schemas.microsoft.com/office/drawing/2014/main" id="{7541006B-070A-4FE1-A6F7-1B7677712CA6}"/>
              </a:ext>
            </a:extLst>
          </p:cNvPr>
          <p:cNvGraphicFramePr/>
          <p:nvPr>
            <p:extLst>
              <p:ext uri="{D42A27DB-BD31-4B8C-83A1-F6EECF244321}">
                <p14:modId xmlns:p14="http://schemas.microsoft.com/office/powerpoint/2010/main" val="1646806683"/>
              </p:ext>
            </p:extLst>
          </p:nvPr>
        </p:nvGraphicFramePr>
        <p:xfrm>
          <a:off x="1560324" y="1292597"/>
          <a:ext cx="10350627"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BE887FB5-705D-4968-A329-7143A40AF495}"/>
              </a:ext>
            </a:extLst>
          </p:cNvPr>
          <p:cNvSpPr/>
          <p:nvPr/>
        </p:nvSpPr>
        <p:spPr bwMode="auto">
          <a:xfrm>
            <a:off x="558740" y="1292597"/>
            <a:ext cx="615553" cy="5256584"/>
          </a:xfrm>
          <a:prstGeom prst="rect">
            <a:avLst/>
          </a:prstGeom>
          <a:solidFill>
            <a:schemeClr val="accent3">
              <a:lumMod val="50000"/>
            </a:schemeClr>
          </a:solidFill>
          <a:ln w="9525" cap="flat" cmpd="sng" algn="ctr">
            <a:noFill/>
            <a:prstDash val="solid"/>
            <a:round/>
            <a:headEnd type="none" w="med" len="med"/>
            <a:tailEnd type="none" w="med" len="med"/>
          </a:ln>
          <a:effectLst/>
        </p:spPr>
        <p:txBody>
          <a:bodyPr vert="vert270" wrap="square" lIns="91440" tIns="0" rIns="9144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yriad Pro" panose="020B0503030403020204"/>
                <a:cs typeface="Khmer OS Content" panose="02000500000000020004" pitchFamily="2" charset="0"/>
              </a:rPr>
              <a:t>Reduce SRGBV</a:t>
            </a:r>
          </a:p>
        </p:txBody>
      </p:sp>
      <p:sp>
        <p:nvSpPr>
          <p:cNvPr id="5" name="Oval 4">
            <a:extLst>
              <a:ext uri="{FF2B5EF4-FFF2-40B4-BE49-F238E27FC236}">
                <a16:creationId xmlns:a16="http://schemas.microsoft.com/office/drawing/2014/main" id="{FC5BD21D-F490-4540-ABDA-3054C8ACB6EA}"/>
              </a:ext>
            </a:extLst>
          </p:cNvPr>
          <p:cNvSpPr>
            <a:spLocks noChangeAspect="1"/>
          </p:cNvSpPr>
          <p:nvPr/>
        </p:nvSpPr>
        <p:spPr>
          <a:xfrm>
            <a:off x="4087470" y="2356173"/>
            <a:ext cx="1340406" cy="1340406"/>
          </a:xfrm>
          <a:prstGeom prst="ellipse">
            <a:avLst/>
          </a:prstGeom>
          <a:blipFill>
            <a:blip r:embed="rId8">
              <a:duotone>
                <a:schemeClr val="accent5">
                  <a:hueOff val="1243813"/>
                  <a:satOff val="5988"/>
                  <a:lumOff val="-135"/>
                  <a:alphaOff val="0"/>
                  <a:shade val="20000"/>
                  <a:satMod val="200000"/>
                </a:schemeClr>
                <a:schemeClr val="accent5">
                  <a:hueOff val="1243813"/>
                  <a:satOff val="5988"/>
                  <a:lumOff val="-135"/>
                  <a:alphaOff val="0"/>
                  <a:tint val="12000"/>
                  <a:satMod val="190000"/>
                </a:schemeClr>
              </a:duotone>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1243813"/>
              <a:satOff val="5988"/>
              <a:lumOff val="-135"/>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Arial"/>
              <a:ea typeface="+mn-ea"/>
              <a:cs typeface="+mn-cs"/>
            </a:endParaRPr>
          </a:p>
        </p:txBody>
      </p:sp>
    </p:spTree>
    <p:extLst>
      <p:ext uri="{BB962C8B-B14F-4D97-AF65-F5344CB8AC3E}">
        <p14:creationId xmlns:p14="http://schemas.microsoft.com/office/powerpoint/2010/main" val="627233889"/>
      </p:ext>
    </p:extLst>
  </p:cSld>
  <p:clrMapOvr>
    <a:masterClrMapping/>
  </p:clrMapOvr>
</p:sld>
</file>

<file path=ppt/theme/theme1.xml><?xml version="1.0" encoding="utf-8"?>
<a:theme xmlns:a="http://schemas.openxmlformats.org/drawingml/2006/main" name="Office Theme">
  <a:themeElements>
    <a:clrScheme name="VVOB colours 2021">
      <a:dk1>
        <a:srgbClr val="007485"/>
      </a:dk1>
      <a:lt1>
        <a:sysClr val="window" lastClr="FFFFFF"/>
      </a:lt1>
      <a:dk2>
        <a:srgbClr val="00945F"/>
      </a:dk2>
      <a:lt2>
        <a:srgbClr val="E3D800"/>
      </a:lt2>
      <a:accent1>
        <a:srgbClr val="007485"/>
      </a:accent1>
      <a:accent2>
        <a:srgbClr val="00945F"/>
      </a:accent2>
      <a:accent3>
        <a:srgbClr val="E3D800"/>
      </a:accent3>
      <a:accent4>
        <a:srgbClr val="BCBEC0"/>
      </a:accent4>
      <a:accent5>
        <a:srgbClr val="F79548"/>
      </a:accent5>
      <a:accent6>
        <a:srgbClr val="FFFF00"/>
      </a:accent6>
      <a:hlink>
        <a:srgbClr val="007485"/>
      </a:hlink>
      <a:folHlink>
        <a:srgbClr val="00945F"/>
      </a:folHlink>
    </a:clrScheme>
    <a:fontScheme name="VVOB fonts 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VOB_Powerpoint_Template" id="{2A66FA03-E49D-429F-AD30-4DA7974E1D08}" vid="{F2BF4A49-1456-4437-AC2A-A0512AA83919}"/>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24e2ba9-8e49-4ab3-8b25-c0ffba7367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142788E78C9B41869296A8FFA7BE92" ma:contentTypeVersion="17" ma:contentTypeDescription="Create a new document." ma:contentTypeScope="" ma:versionID="4e0279dfd3b077fd026a1d55885fb629">
  <xsd:schema xmlns:xsd="http://www.w3.org/2001/XMLSchema" xmlns:xs="http://www.w3.org/2001/XMLSchema" xmlns:p="http://schemas.microsoft.com/office/2006/metadata/properties" xmlns:ns3="124e2ba9-8e49-4ab3-8b25-c0ffba7367d6" xmlns:ns4="3a94b44c-142b-43af-b05e-8dfb38b455b4" targetNamespace="http://schemas.microsoft.com/office/2006/metadata/properties" ma:root="true" ma:fieldsID="360738a281d7a4ac0ef1fa3896753dde" ns3:_="" ns4:_="">
    <xsd:import namespace="124e2ba9-8e49-4ab3-8b25-c0ffba7367d6"/>
    <xsd:import namespace="3a94b44c-142b-43af-b05e-8dfb38b455b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e2ba9-8e49-4ab3-8b25-c0ffba7367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94b44c-142b-43af-b05e-8dfb38b455b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F6E977-679F-42F6-99E3-AEDA24F07D2B}">
  <ds:schemaRefs>
    <ds:schemaRef ds:uri="http://schemas.microsoft.com/sharepoint/v3/contenttype/forms"/>
  </ds:schemaRefs>
</ds:datastoreItem>
</file>

<file path=customXml/itemProps2.xml><?xml version="1.0" encoding="utf-8"?>
<ds:datastoreItem xmlns:ds="http://schemas.openxmlformats.org/officeDocument/2006/customXml" ds:itemID="{DE585D1E-9996-4A6E-98F0-1BD7C2527F8D}">
  <ds:schemaRefs>
    <ds:schemaRef ds:uri="http://schemas.microsoft.com/office/infopath/2007/PartnerControls"/>
    <ds:schemaRef ds:uri="3a94b44c-142b-43af-b05e-8dfb38b455b4"/>
    <ds:schemaRef ds:uri="http://schemas.microsoft.com/office/2006/documentManagement/types"/>
    <ds:schemaRef ds:uri="124e2ba9-8e49-4ab3-8b25-c0ffba7367d6"/>
    <ds:schemaRef ds:uri="http://purl.org/dc/terms/"/>
    <ds:schemaRef ds:uri="http://schemas.microsoft.com/office/2006/metadata/properties"/>
    <ds:schemaRef ds:uri="http://purl.org/dc/dcmitype/"/>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97588DC7-61D2-4166-BBC1-2EADBCB769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4e2ba9-8e49-4ab3-8b25-c0ffba7367d6"/>
    <ds:schemaRef ds:uri="3a94b44c-142b-43af-b05e-8dfb38b455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VVOB_Powerpoint_Template</Template>
  <TotalTime>319</TotalTime>
  <Words>904</Words>
  <Application>Microsoft Office PowerPoint</Application>
  <PresentationFormat>Widescreen</PresentationFormat>
  <Paragraphs>146</Paragraphs>
  <Slides>17</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Abadi</vt:lpstr>
      <vt:lpstr>Arial</vt:lpstr>
      <vt:lpstr>Calibri</vt:lpstr>
      <vt:lpstr>Droid Sans</vt:lpstr>
      <vt:lpstr>Droid Serif</vt:lpstr>
      <vt:lpstr>Gill Sans MT</vt:lpstr>
      <vt:lpstr>Khmer OS</vt:lpstr>
      <vt:lpstr>Myriad Pro</vt:lpstr>
      <vt:lpstr>Segoe UI</vt:lpstr>
      <vt:lpstr>Symbol</vt:lpstr>
      <vt:lpstr>Trebuchet MS</vt:lpstr>
      <vt:lpstr>Wingdings 3</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SRGBV through GRP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De Greve</dc:creator>
  <cp:lastModifiedBy>Virak Uon</cp:lastModifiedBy>
  <cp:revision>3</cp:revision>
  <dcterms:created xsi:type="dcterms:W3CDTF">2023-01-13T11:22:45Z</dcterms:created>
  <dcterms:modified xsi:type="dcterms:W3CDTF">2024-02-26T07:00:52Z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0x01010098142788E78C9B41869296A8FFA7BE92</vt:lpwstr>
  </property>
  <property fmtid="{D5CDD505-2E9C-101B-9397-08002B2CF9AE}" pid="3" name="MediaServiceImageTags">
    <vt:lpwstr/>
  </property>
</Properties>
</file>